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0" r:id="rId3"/>
    <p:sldMasterId id="2147483709" r:id="rId4"/>
  </p:sldMasterIdLst>
  <p:notesMasterIdLst>
    <p:notesMasterId r:id="rId40"/>
  </p:notesMasterIdLst>
  <p:sldIdLst>
    <p:sldId id="313" r:id="rId5"/>
    <p:sldId id="361" r:id="rId6"/>
    <p:sldId id="360" r:id="rId7"/>
    <p:sldId id="362" r:id="rId8"/>
    <p:sldId id="314" r:id="rId9"/>
    <p:sldId id="349" r:id="rId10"/>
    <p:sldId id="358" r:id="rId11"/>
    <p:sldId id="359" r:id="rId12"/>
    <p:sldId id="317" r:id="rId13"/>
    <p:sldId id="319" r:id="rId14"/>
    <p:sldId id="363" r:id="rId15"/>
    <p:sldId id="331" r:id="rId16"/>
    <p:sldId id="364" r:id="rId17"/>
    <p:sldId id="380" r:id="rId18"/>
    <p:sldId id="332" r:id="rId19"/>
    <p:sldId id="335" r:id="rId20"/>
    <p:sldId id="336" r:id="rId21"/>
    <p:sldId id="337" r:id="rId22"/>
    <p:sldId id="338" r:id="rId23"/>
    <p:sldId id="339" r:id="rId24"/>
    <p:sldId id="333" r:id="rId25"/>
    <p:sldId id="306" r:id="rId26"/>
    <p:sldId id="365" r:id="rId27"/>
    <p:sldId id="366" r:id="rId28"/>
    <p:sldId id="367" r:id="rId29"/>
    <p:sldId id="368" r:id="rId30"/>
    <p:sldId id="369" r:id="rId31"/>
    <p:sldId id="370" r:id="rId32"/>
    <p:sldId id="371" r:id="rId33"/>
    <p:sldId id="374" r:id="rId34"/>
    <p:sldId id="372" r:id="rId35"/>
    <p:sldId id="376" r:id="rId36"/>
    <p:sldId id="377" r:id="rId37"/>
    <p:sldId id="378" r:id="rId38"/>
    <p:sldId id="37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00FF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9" autoAdjust="0"/>
    <p:restoredTop sz="91775" autoAdjust="0"/>
  </p:normalViewPr>
  <p:slideViewPr>
    <p:cSldViewPr>
      <p:cViewPr varScale="1">
        <p:scale>
          <a:sx n="68" d="100"/>
          <a:sy n="68" d="100"/>
        </p:scale>
        <p:origin x="1578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125"/>
    </p:cViewPr>
  </p:sorterViewPr>
  <p:notesViewPr>
    <p:cSldViewPr>
      <p:cViewPr varScale="1">
        <p:scale>
          <a:sx n="43" d="100"/>
          <a:sy n="43" d="100"/>
        </p:scale>
        <p:origin x="2309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/>
              <a:t>Percentage of LARDOs</a:t>
            </a:r>
            <a:r>
              <a:rPr lang="en-US" sz="2800" baseline="0" dirty="0" smtClean="0"/>
              <a:t> per Grade Level</a:t>
            </a:r>
            <a:endParaRPr lang="en-US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BC7-4942-B852-486112B7E1B8}"/>
              </c:ext>
            </c:extLst>
          </c:dPt>
          <c:dPt>
            <c:idx val="1"/>
            <c:invertIfNegative val="0"/>
            <c:bubble3D val="0"/>
            <c:spPr>
              <a:solidFill>
                <a:srgbClr val="00FF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BC7-4942-B852-486112B7E1B8}"/>
              </c:ext>
            </c:extLst>
          </c:dPt>
          <c:dPt>
            <c:idx val="2"/>
            <c:invertIfNegative val="0"/>
            <c:bubble3D val="0"/>
            <c:spPr>
              <a:solidFill>
                <a:srgbClr val="00FF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BC7-4942-B852-486112B7E1B8}"/>
              </c:ext>
            </c:extLst>
          </c:dPt>
          <c:dPt>
            <c:idx val="3"/>
            <c:invertIfNegative val="0"/>
            <c:bubble3D val="0"/>
            <c:spPr>
              <a:solidFill>
                <a:srgbClr val="00FF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BC7-4942-B852-486112B7E1B8}"/>
              </c:ext>
            </c:extLst>
          </c:dPt>
          <c:dPt>
            <c:idx val="4"/>
            <c:invertIfNegative val="0"/>
            <c:bubble3D val="0"/>
            <c:spPr>
              <a:solidFill>
                <a:srgbClr val="FF33CC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BC7-4942-B852-486112B7E1B8}"/>
              </c:ext>
            </c:extLst>
          </c:dPt>
          <c:dPt>
            <c:idx val="5"/>
            <c:invertIfNegative val="0"/>
            <c:bubble3D val="0"/>
            <c:spPr>
              <a:solidFill>
                <a:srgbClr val="FF33CC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4BC7-4942-B852-486112B7E1B8}"/>
              </c:ext>
            </c:extLst>
          </c:dPt>
          <c:dPt>
            <c:idx val="6"/>
            <c:invertIfNegative val="0"/>
            <c:bubble3D val="0"/>
            <c:spPr>
              <a:solidFill>
                <a:srgbClr val="FF33CC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BC7-4942-B852-486112B7E1B8}"/>
              </c:ext>
            </c:extLst>
          </c:dPt>
          <c:dPt>
            <c:idx val="7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4BC7-4942-B852-486112B7E1B8}"/>
              </c:ext>
            </c:extLst>
          </c:dPt>
          <c:dPt>
            <c:idx val="8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BC7-4942-B852-486112B7E1B8}"/>
              </c:ext>
            </c:extLst>
          </c:dPt>
          <c:dPt>
            <c:idx val="9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4BC7-4942-B852-486112B7E1B8}"/>
              </c:ext>
            </c:extLst>
          </c:dPt>
          <c:dPt>
            <c:idx val="10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BC7-4942-B852-486112B7E1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Sheet1!$B$2:$B$14</c:f>
              <c:strCache>
                <c:ptCount val="13"/>
                <c:pt idx="0">
                  <c:v>Kinder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GRADE 7</c:v>
                </c:pt>
                <c:pt idx="8">
                  <c:v>GRADE 8</c:v>
                </c:pt>
                <c:pt idx="9">
                  <c:v>GRADE 9</c:v>
                </c:pt>
                <c:pt idx="10">
                  <c:v>GRADE 10</c:v>
                </c:pt>
                <c:pt idx="11">
                  <c:v>GRADE 11</c:v>
                </c:pt>
                <c:pt idx="12">
                  <c:v>GRADE 12</c:v>
                </c:pt>
              </c:strCache>
            </c:strRef>
          </c:cat>
          <c:val>
            <c:numRef>
              <c:f>Sheet1!$E$2:$E$14</c:f>
              <c:numCache>
                <c:formatCode>0.00</c:formatCode>
                <c:ptCount val="13"/>
                <c:pt idx="0">
                  <c:v>0.30999662379914672</c:v>
                </c:pt>
                <c:pt idx="1">
                  <c:v>0.71154444559692986</c:v>
                </c:pt>
                <c:pt idx="2">
                  <c:v>0.46689909678471664</c:v>
                </c:pt>
                <c:pt idx="3">
                  <c:v>0.51604707937201044</c:v>
                </c:pt>
                <c:pt idx="4">
                  <c:v>0.55023876432094643</c:v>
                </c:pt>
                <c:pt idx="5">
                  <c:v>0.49005903731355555</c:v>
                </c:pt>
                <c:pt idx="6">
                  <c:v>0.36752695197647828</c:v>
                </c:pt>
                <c:pt idx="7">
                  <c:v>0.26056886810831875</c:v>
                </c:pt>
                <c:pt idx="8">
                  <c:v>0.15900779138177773</c:v>
                </c:pt>
                <c:pt idx="9">
                  <c:v>0.22985724655214132</c:v>
                </c:pt>
                <c:pt idx="10">
                  <c:v>0.16682554814108674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C7-4942-B852-486112B7E1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7875632"/>
        <c:axId val="217876024"/>
        <c:axId val="216073256"/>
      </c:bar3DChart>
      <c:catAx>
        <c:axId val="21787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17876024"/>
        <c:crosses val="autoZero"/>
        <c:auto val="1"/>
        <c:lblAlgn val="ctr"/>
        <c:lblOffset val="100"/>
        <c:noMultiLvlLbl val="0"/>
      </c:catAx>
      <c:valAx>
        <c:axId val="217876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875632"/>
        <c:crosses val="autoZero"/>
        <c:crossBetween val="between"/>
      </c:valAx>
      <c:serAx>
        <c:axId val="21607325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876024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00FF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Sheet1!$B$27:$B$34</c:f>
              <c:strCache>
                <c:ptCount val="8"/>
                <c:pt idx="0">
                  <c:v>FIRST DISTRICT</c:v>
                </c:pt>
                <c:pt idx="1">
                  <c:v>SECOND DISTRICT</c:v>
                </c:pt>
                <c:pt idx="2">
                  <c:v>THIRD DISTRICT</c:v>
                </c:pt>
                <c:pt idx="3">
                  <c:v>FOURTH DISTRICT</c:v>
                </c:pt>
                <c:pt idx="4">
                  <c:v>FIFTH DISTRICT</c:v>
                </c:pt>
                <c:pt idx="5">
                  <c:v>SIXTH DISTRICT</c:v>
                </c:pt>
                <c:pt idx="6">
                  <c:v>SEVENTH DISTRICT</c:v>
                </c:pt>
                <c:pt idx="7">
                  <c:v>OVERALL</c:v>
                </c:pt>
              </c:strCache>
            </c:strRef>
          </c:cat>
          <c:val>
            <c:numRef>
              <c:f>Sheet1!$C$27:$C$34</c:f>
              <c:numCache>
                <c:formatCode>General</c:formatCode>
                <c:ptCount val="8"/>
                <c:pt idx="0">
                  <c:v>0.75</c:v>
                </c:pt>
                <c:pt idx="1">
                  <c:v>1.1200000000000001</c:v>
                </c:pt>
                <c:pt idx="2">
                  <c:v>1.32</c:v>
                </c:pt>
                <c:pt idx="3">
                  <c:v>0.62</c:v>
                </c:pt>
                <c:pt idx="4">
                  <c:v>0.56000000000000005</c:v>
                </c:pt>
                <c:pt idx="5">
                  <c:v>0.56999999999999995</c:v>
                </c:pt>
                <c:pt idx="6">
                  <c:v>0.1</c:v>
                </c:pt>
                <c:pt idx="7">
                  <c:v>0.81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B4-46F2-835D-346E3612E3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7876808"/>
        <c:axId val="217877200"/>
        <c:axId val="0"/>
      </c:bar3DChart>
      <c:catAx>
        <c:axId val="217876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877200"/>
        <c:crosses val="autoZero"/>
        <c:auto val="1"/>
        <c:lblAlgn val="ctr"/>
        <c:lblOffset val="100"/>
        <c:noMultiLvlLbl val="0"/>
      </c:catAx>
      <c:valAx>
        <c:axId val="217877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876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00FF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Sheet1!$B$39:$B$46</c:f>
              <c:strCache>
                <c:ptCount val="8"/>
                <c:pt idx="0">
                  <c:v>FIRST DISTRICT</c:v>
                </c:pt>
                <c:pt idx="1">
                  <c:v>SECOND DISTRICT</c:v>
                </c:pt>
                <c:pt idx="2">
                  <c:v>THIRD DISTRICT</c:v>
                </c:pt>
                <c:pt idx="3">
                  <c:v>FOURTH DISTRICT</c:v>
                </c:pt>
                <c:pt idx="4">
                  <c:v>FIFTH DISTRICT</c:v>
                </c:pt>
                <c:pt idx="5">
                  <c:v>SIXTH DISTRICT</c:v>
                </c:pt>
                <c:pt idx="6">
                  <c:v>SEVENTH DISTRICT</c:v>
                </c:pt>
                <c:pt idx="7">
                  <c:v>OVERALL</c:v>
                </c:pt>
              </c:strCache>
            </c:strRef>
          </c:cat>
          <c:val>
            <c:numRef>
              <c:f>Sheet1!$C$39:$C$46</c:f>
              <c:numCache>
                <c:formatCode>General</c:formatCode>
                <c:ptCount val="8"/>
                <c:pt idx="0">
                  <c:v>1.8</c:v>
                </c:pt>
                <c:pt idx="1">
                  <c:v>2.2200000000000002</c:v>
                </c:pt>
                <c:pt idx="2">
                  <c:v>1.1000000000000001</c:v>
                </c:pt>
                <c:pt idx="3">
                  <c:v>1.1399999999999999</c:v>
                </c:pt>
                <c:pt idx="4">
                  <c:v>0.57999999999999996</c:v>
                </c:pt>
                <c:pt idx="5">
                  <c:v>1.95</c:v>
                </c:pt>
                <c:pt idx="6">
                  <c:v>2</c:v>
                </c:pt>
                <c:pt idx="7">
                  <c:v>1.57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DB-4041-8D85-ADCF9403D1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7877984"/>
        <c:axId val="217878376"/>
        <c:axId val="0"/>
      </c:bar3DChart>
      <c:catAx>
        <c:axId val="21787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878376"/>
        <c:crosses val="autoZero"/>
        <c:auto val="1"/>
        <c:lblAlgn val="ctr"/>
        <c:lblOffset val="100"/>
        <c:noMultiLvlLbl val="0"/>
      </c:catAx>
      <c:valAx>
        <c:axId val="217878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877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2800">
                <a:latin typeface="Arial Narrow" panose="020B0606020202030204" pitchFamily="34" charset="0"/>
              </a:rPr>
              <a:t>Number</a:t>
            </a:r>
            <a:r>
              <a:rPr lang="en-US" sz="2800" baseline="0">
                <a:latin typeface="Arial Narrow" panose="020B0606020202030204" pitchFamily="34" charset="0"/>
              </a:rPr>
              <a:t> of Learners (Mastery Level)-KINDERGARTEN</a:t>
            </a:r>
            <a:endParaRPr lang="en-US" sz="2800">
              <a:latin typeface="Arial Narrow" panose="020B0606020202030204" pitchFamily="34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5483272"/>
        <c:axId val="215483664"/>
      </c:barChart>
      <c:catAx>
        <c:axId val="215483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15483664"/>
        <c:crosses val="autoZero"/>
        <c:auto val="1"/>
        <c:lblAlgn val="ctr"/>
        <c:lblOffset val="100"/>
        <c:noMultiLvlLbl val="0"/>
      </c:catAx>
      <c:valAx>
        <c:axId val="2154836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15483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0" i="0" u="none" strike="noStrike" baseline="0" dirty="0" smtClean="0">
                <a:effectLst/>
              </a:rPr>
              <a:t>Percentage of Learners (Mastery Level)-KINDERGARTEN</a:t>
            </a:r>
            <a:endParaRPr lang="en-US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605-4CD5-8ACE-18D9F4EB1489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605-4CD5-8ACE-18D9F4EB1489}"/>
              </c:ext>
            </c:extLst>
          </c:dPt>
          <c:dPt>
            <c:idx val="2"/>
            <c:invertIfNegative val="0"/>
            <c:bubble3D val="0"/>
            <c:spPr>
              <a:solidFill>
                <a:srgbClr val="FF33C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605-4CD5-8ACE-18D9F4EB14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Sheet1!$C$57:$E$57</c:f>
              <c:strCache>
                <c:ptCount val="3"/>
                <c:pt idx="0">
                  <c:v>Beginning</c:v>
                </c:pt>
                <c:pt idx="1">
                  <c:v>Developing</c:v>
                </c:pt>
                <c:pt idx="2">
                  <c:v>Consistent</c:v>
                </c:pt>
              </c:strCache>
            </c:strRef>
          </c:cat>
          <c:val>
            <c:numRef>
              <c:f>Sheet1!$C$59:$E$59</c:f>
              <c:numCache>
                <c:formatCode>0.00</c:formatCode>
                <c:ptCount val="3"/>
                <c:pt idx="0">
                  <c:v>24.99923268162426</c:v>
                </c:pt>
                <c:pt idx="1">
                  <c:v>39.001258402136216</c:v>
                </c:pt>
                <c:pt idx="2">
                  <c:v>35.999508916239527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05-4CD5-8ACE-18D9F4EB14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5484448"/>
        <c:axId val="215484840"/>
      </c:barChart>
      <c:catAx>
        <c:axId val="21548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484840"/>
        <c:crosses val="autoZero"/>
        <c:auto val="1"/>
        <c:lblAlgn val="ctr"/>
        <c:lblOffset val="100"/>
        <c:noMultiLvlLbl val="0"/>
      </c:catAx>
      <c:valAx>
        <c:axId val="215484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48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i="0" baseline="0" dirty="0" smtClean="0">
                <a:effectLst/>
              </a:rPr>
              <a:t>Percentage of Learners with Mastery Level</a:t>
            </a:r>
            <a:endParaRPr lang="en-US" sz="2800" dirty="0" smtClean="0">
              <a:effectLst/>
            </a:endParaRPr>
          </a:p>
          <a:p>
            <a:pPr>
              <a:defRPr sz="2800"/>
            </a:pPr>
            <a:r>
              <a:rPr lang="en-US" sz="2800" b="1" i="0" baseline="0" dirty="0" smtClean="0">
                <a:effectLst/>
              </a:rPr>
              <a:t>READING-ENGLISH</a:t>
            </a:r>
            <a:endParaRPr lang="en-US" sz="28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Sheet1!$B$97</c:f>
              <c:strCache>
                <c:ptCount val="1"/>
                <c:pt idx="0">
                  <c:v>GRADE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Sheet1!$C$96:$F$96</c:f>
              <c:strCache>
                <c:ptCount val="4"/>
                <c:pt idx="0">
                  <c:v>Poor</c:v>
                </c:pt>
                <c:pt idx="1">
                  <c:v>Frustration</c:v>
                </c:pt>
                <c:pt idx="2">
                  <c:v>Instructional</c:v>
                </c:pt>
                <c:pt idx="3">
                  <c:v>Independent</c:v>
                </c:pt>
              </c:strCache>
            </c:strRef>
          </c:cat>
          <c:val>
            <c:numRef>
              <c:f>Sheet1!$C$97:$F$97</c:f>
              <c:numCache>
                <c:formatCode>0.00</c:formatCode>
                <c:ptCount val="4"/>
                <c:pt idx="0">
                  <c:v>37.132909476233728</c:v>
                </c:pt>
                <c:pt idx="1">
                  <c:v>30.744777475022705</c:v>
                </c:pt>
                <c:pt idx="2">
                  <c:v>20.920375416288223</c:v>
                </c:pt>
                <c:pt idx="3">
                  <c:v>11.201937632455342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F0-4527-91BA-28E1A142613B}"/>
            </c:ext>
          </c:extLst>
        </c:ser>
        <c:ser>
          <c:idx val="1"/>
          <c:order val="1"/>
          <c:tx>
            <c:strRef>
              <c:f>Sheet1!$B$98</c:f>
              <c:strCache>
                <c:ptCount val="1"/>
                <c:pt idx="0">
                  <c:v>GRADE 2</c:v>
                </c:pt>
              </c:strCache>
            </c:strRef>
          </c:tx>
          <c:spPr>
            <a:solidFill>
              <a:srgbClr val="FF33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Sheet1!$C$96:$F$96</c:f>
              <c:strCache>
                <c:ptCount val="4"/>
                <c:pt idx="0">
                  <c:v>Poor</c:v>
                </c:pt>
                <c:pt idx="1">
                  <c:v>Frustration</c:v>
                </c:pt>
                <c:pt idx="2">
                  <c:v>Instructional</c:v>
                </c:pt>
                <c:pt idx="3">
                  <c:v>Independent</c:v>
                </c:pt>
              </c:strCache>
            </c:strRef>
          </c:cat>
          <c:val>
            <c:numRef>
              <c:f>Sheet1!$C$98:$F$98</c:f>
              <c:numCache>
                <c:formatCode>0.00</c:formatCode>
                <c:ptCount val="4"/>
                <c:pt idx="0">
                  <c:v>15.216322517207473</c:v>
                </c:pt>
                <c:pt idx="1">
                  <c:v>30.281055391674862</c:v>
                </c:pt>
                <c:pt idx="2">
                  <c:v>41.494591937069814</c:v>
                </c:pt>
                <c:pt idx="3">
                  <c:v>13.008030154047853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F0-4527-91BA-28E1A142613B}"/>
            </c:ext>
          </c:extLst>
        </c:ser>
        <c:ser>
          <c:idx val="2"/>
          <c:order val="2"/>
          <c:tx>
            <c:strRef>
              <c:f>Sheet1!$B$99</c:f>
              <c:strCache>
                <c:ptCount val="1"/>
                <c:pt idx="0">
                  <c:v>GRADE 3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Sheet1!$C$96:$F$96</c:f>
              <c:strCache>
                <c:ptCount val="4"/>
                <c:pt idx="0">
                  <c:v>Poor</c:v>
                </c:pt>
                <c:pt idx="1">
                  <c:v>Frustration</c:v>
                </c:pt>
                <c:pt idx="2">
                  <c:v>Instructional</c:v>
                </c:pt>
                <c:pt idx="3">
                  <c:v>Independent</c:v>
                </c:pt>
              </c:strCache>
            </c:strRef>
          </c:cat>
          <c:val>
            <c:numRef>
              <c:f>Sheet1!$C$99:$F$99</c:f>
              <c:numCache>
                <c:formatCode>0.00</c:formatCode>
                <c:ptCount val="4"/>
                <c:pt idx="0">
                  <c:v>10.132436409501787</c:v>
                </c:pt>
                <c:pt idx="1">
                  <c:v>33.228225071823978</c:v>
                </c:pt>
                <c:pt idx="2">
                  <c:v>43.67598626585383</c:v>
                </c:pt>
                <c:pt idx="3">
                  <c:v>12.963352252820403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3F0-4527-91BA-28E1A14261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5486016"/>
        <c:axId val="215486408"/>
      </c:barChart>
      <c:catAx>
        <c:axId val="21548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486408"/>
        <c:crosses val="autoZero"/>
        <c:auto val="1"/>
        <c:lblAlgn val="ctr"/>
        <c:lblOffset val="100"/>
        <c:noMultiLvlLbl val="0"/>
      </c:catAx>
      <c:valAx>
        <c:axId val="215486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48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i="0" baseline="0" dirty="0" smtClean="0">
                <a:effectLst/>
              </a:rPr>
              <a:t>Percentage of Learners with Mastery Level</a:t>
            </a:r>
            <a:endParaRPr lang="en-US" sz="2800" dirty="0" smtClean="0">
              <a:effectLst/>
            </a:endParaRPr>
          </a:p>
          <a:p>
            <a:pPr>
              <a:defRPr sz="2800"/>
            </a:pPr>
            <a:r>
              <a:rPr lang="en-US" sz="2800" b="1" i="0" baseline="0" dirty="0" smtClean="0">
                <a:effectLst/>
              </a:rPr>
              <a:t>READING-FILIPINO</a:t>
            </a:r>
            <a:endParaRPr lang="en-US" sz="28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Sheet1!$B$111</c:f>
              <c:strCache>
                <c:ptCount val="1"/>
                <c:pt idx="0">
                  <c:v>GRADE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Sheet1!$C$110:$F$110</c:f>
              <c:strCache>
                <c:ptCount val="4"/>
                <c:pt idx="0">
                  <c:v>Poor</c:v>
                </c:pt>
                <c:pt idx="1">
                  <c:v>Frustration</c:v>
                </c:pt>
                <c:pt idx="2">
                  <c:v>Instructional</c:v>
                </c:pt>
                <c:pt idx="3">
                  <c:v>Independent</c:v>
                </c:pt>
              </c:strCache>
            </c:strRef>
          </c:cat>
          <c:val>
            <c:numRef>
              <c:f>Sheet1!$C$111:$F$111</c:f>
              <c:numCache>
                <c:formatCode>0.00</c:formatCode>
                <c:ptCount val="4"/>
                <c:pt idx="0">
                  <c:v>29.144566843465253</c:v>
                </c:pt>
                <c:pt idx="1">
                  <c:v>28.940568475452196</c:v>
                </c:pt>
                <c:pt idx="2">
                  <c:v>28.178974568203451</c:v>
                </c:pt>
                <c:pt idx="3">
                  <c:v>13.735890112879098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F2-43D1-80CA-A23E4941366E}"/>
            </c:ext>
          </c:extLst>
        </c:ser>
        <c:ser>
          <c:idx val="1"/>
          <c:order val="1"/>
          <c:tx>
            <c:strRef>
              <c:f>Sheet1!$B$112</c:f>
              <c:strCache>
                <c:ptCount val="1"/>
                <c:pt idx="0">
                  <c:v>GRADE 2</c:v>
                </c:pt>
              </c:strCache>
            </c:strRef>
          </c:tx>
          <c:spPr>
            <a:solidFill>
              <a:srgbClr val="FF33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Sheet1!$C$110:$F$110</c:f>
              <c:strCache>
                <c:ptCount val="4"/>
                <c:pt idx="0">
                  <c:v>Poor</c:v>
                </c:pt>
                <c:pt idx="1">
                  <c:v>Frustration</c:v>
                </c:pt>
                <c:pt idx="2">
                  <c:v>Instructional</c:v>
                </c:pt>
                <c:pt idx="3">
                  <c:v>Independent</c:v>
                </c:pt>
              </c:strCache>
            </c:strRef>
          </c:cat>
          <c:val>
            <c:numRef>
              <c:f>Sheet1!$C$112:$F$112</c:f>
              <c:numCache>
                <c:formatCode>0.00</c:formatCode>
                <c:ptCount val="4"/>
                <c:pt idx="0">
                  <c:v>11.213336478729261</c:v>
                </c:pt>
                <c:pt idx="1">
                  <c:v>26.759455846504675</c:v>
                </c:pt>
                <c:pt idx="2">
                  <c:v>44.074860423055753</c:v>
                </c:pt>
                <c:pt idx="3">
                  <c:v>17.952347251710311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F2-43D1-80CA-A23E4941366E}"/>
            </c:ext>
          </c:extLst>
        </c:ser>
        <c:ser>
          <c:idx val="2"/>
          <c:order val="2"/>
          <c:tx>
            <c:strRef>
              <c:f>Sheet1!$B$113</c:f>
              <c:strCache>
                <c:ptCount val="1"/>
                <c:pt idx="0">
                  <c:v>GRADE 3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Sheet1!$C$110:$F$110</c:f>
              <c:strCache>
                <c:ptCount val="4"/>
                <c:pt idx="0">
                  <c:v>Poor</c:v>
                </c:pt>
                <c:pt idx="1">
                  <c:v>Frustration</c:v>
                </c:pt>
                <c:pt idx="2">
                  <c:v>Instructional</c:v>
                </c:pt>
                <c:pt idx="3">
                  <c:v>Independent</c:v>
                </c:pt>
              </c:strCache>
            </c:strRef>
          </c:cat>
          <c:val>
            <c:numRef>
              <c:f>Sheet1!$C$113:$F$113</c:f>
              <c:numCache>
                <c:formatCode>0.00</c:formatCode>
                <c:ptCount val="4"/>
                <c:pt idx="0">
                  <c:v>7.109004739336493</c:v>
                </c:pt>
                <c:pt idx="1">
                  <c:v>28.142463040248995</c:v>
                </c:pt>
                <c:pt idx="2">
                  <c:v>45.932658979981611</c:v>
                </c:pt>
                <c:pt idx="3">
                  <c:v>18.815873240432907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AF2-43D1-80CA-A23E494136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3723680"/>
        <c:axId val="223724072"/>
      </c:barChart>
      <c:catAx>
        <c:axId val="22372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724072"/>
        <c:crosses val="autoZero"/>
        <c:auto val="1"/>
        <c:lblAlgn val="ctr"/>
        <c:lblOffset val="100"/>
        <c:noMultiLvlLbl val="0"/>
      </c:catAx>
      <c:valAx>
        <c:axId val="223724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723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i="0" baseline="0" dirty="0" smtClean="0">
                <a:effectLst/>
              </a:rPr>
              <a:t>Percentage of Learners with Mastery Level</a:t>
            </a:r>
            <a:endParaRPr lang="en-US" sz="2800" dirty="0" smtClean="0">
              <a:effectLst/>
            </a:endParaRPr>
          </a:p>
          <a:p>
            <a:pPr>
              <a:defRPr sz="2800"/>
            </a:pPr>
            <a:r>
              <a:rPr lang="en-US" sz="2800" b="1" i="0" baseline="0" dirty="0" smtClean="0">
                <a:effectLst/>
              </a:rPr>
              <a:t>READING-MTB</a:t>
            </a:r>
            <a:endParaRPr lang="en-US" sz="28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Sheet1!$B$125</c:f>
              <c:strCache>
                <c:ptCount val="1"/>
                <c:pt idx="0">
                  <c:v>GRADE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Sheet1!$C$124:$F$124</c:f>
              <c:strCache>
                <c:ptCount val="4"/>
                <c:pt idx="0">
                  <c:v>Poor</c:v>
                </c:pt>
                <c:pt idx="1">
                  <c:v>Frustration</c:v>
                </c:pt>
                <c:pt idx="2">
                  <c:v>Instructional</c:v>
                </c:pt>
                <c:pt idx="3">
                  <c:v>Independent</c:v>
                </c:pt>
              </c:strCache>
            </c:strRef>
          </c:cat>
          <c:val>
            <c:numRef>
              <c:f>Sheet1!$C$125:$F$125</c:f>
              <c:numCache>
                <c:formatCode>0.00</c:formatCode>
                <c:ptCount val="4"/>
                <c:pt idx="0">
                  <c:v>22.152128199550429</c:v>
                </c:pt>
                <c:pt idx="1">
                  <c:v>32.785874845914002</c:v>
                </c:pt>
                <c:pt idx="2">
                  <c:v>29.450366180842579</c:v>
                </c:pt>
                <c:pt idx="3">
                  <c:v>15.611630773692989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BF-43B4-8130-6C75A4AC0713}"/>
            </c:ext>
          </c:extLst>
        </c:ser>
        <c:ser>
          <c:idx val="1"/>
          <c:order val="1"/>
          <c:tx>
            <c:strRef>
              <c:f>Sheet1!$B$126</c:f>
              <c:strCache>
                <c:ptCount val="1"/>
                <c:pt idx="0">
                  <c:v>GRADE 2</c:v>
                </c:pt>
              </c:strCache>
            </c:strRef>
          </c:tx>
          <c:spPr>
            <a:solidFill>
              <a:srgbClr val="FF33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Sheet1!$C$124:$F$124</c:f>
              <c:strCache>
                <c:ptCount val="4"/>
                <c:pt idx="0">
                  <c:v>Poor</c:v>
                </c:pt>
                <c:pt idx="1">
                  <c:v>Frustration</c:v>
                </c:pt>
                <c:pt idx="2">
                  <c:v>Instructional</c:v>
                </c:pt>
                <c:pt idx="3">
                  <c:v>Independent</c:v>
                </c:pt>
              </c:strCache>
            </c:strRef>
          </c:cat>
          <c:val>
            <c:numRef>
              <c:f>Sheet1!$C$126:$F$126</c:f>
              <c:numCache>
                <c:formatCode>0.00</c:formatCode>
                <c:ptCount val="4"/>
                <c:pt idx="0">
                  <c:v>10.32190992462778</c:v>
                </c:pt>
                <c:pt idx="1">
                  <c:v>26.020124011435787</c:v>
                </c:pt>
                <c:pt idx="2">
                  <c:v>43.507964207477819</c:v>
                </c:pt>
                <c:pt idx="3">
                  <c:v>20.150001856458619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6BF-43B4-8130-6C75A4AC0713}"/>
            </c:ext>
          </c:extLst>
        </c:ser>
        <c:ser>
          <c:idx val="2"/>
          <c:order val="2"/>
          <c:tx>
            <c:strRef>
              <c:f>Sheet1!$B$127</c:f>
              <c:strCache>
                <c:ptCount val="1"/>
                <c:pt idx="0">
                  <c:v>GRADE 3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Sheet1!$C$124:$F$124</c:f>
              <c:strCache>
                <c:ptCount val="4"/>
                <c:pt idx="0">
                  <c:v>Poor</c:v>
                </c:pt>
                <c:pt idx="1">
                  <c:v>Frustration</c:v>
                </c:pt>
                <c:pt idx="2">
                  <c:v>Instructional</c:v>
                </c:pt>
                <c:pt idx="3">
                  <c:v>Independent</c:v>
                </c:pt>
              </c:strCache>
            </c:strRef>
          </c:cat>
          <c:val>
            <c:numRef>
              <c:f>Sheet1!$C$127:$F$127</c:f>
              <c:numCache>
                <c:formatCode>0.00</c:formatCode>
                <c:ptCount val="4"/>
                <c:pt idx="0">
                  <c:v>6.5757699595051458</c:v>
                </c:pt>
                <c:pt idx="1">
                  <c:v>26.165620239997029</c:v>
                </c:pt>
                <c:pt idx="2">
                  <c:v>45.250213619645578</c:v>
                </c:pt>
                <c:pt idx="3">
                  <c:v>22.008396180852248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6BF-43B4-8130-6C75A4AC07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3724856"/>
        <c:axId val="223725248"/>
      </c:barChart>
      <c:catAx>
        <c:axId val="223724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725248"/>
        <c:crosses val="autoZero"/>
        <c:auto val="1"/>
        <c:lblAlgn val="ctr"/>
        <c:lblOffset val="100"/>
        <c:noMultiLvlLbl val="0"/>
      </c:catAx>
      <c:valAx>
        <c:axId val="22372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724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 smtClean="0">
                <a:solidFill>
                  <a:schemeClr val="tx1"/>
                </a:solidFill>
              </a:rPr>
              <a:t>PERCENTAGE</a:t>
            </a:r>
            <a:r>
              <a:rPr lang="en-US" sz="3200" b="1" baseline="0" dirty="0" smtClean="0">
                <a:solidFill>
                  <a:schemeClr val="tx1"/>
                </a:solidFill>
              </a:rPr>
              <a:t> UTILIZATION OF FUNDS</a:t>
            </a:r>
            <a:endParaRPr lang="en-US" sz="32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540-495D-82C1-753010D17B91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540-495D-82C1-753010D17B91}"/>
              </c:ext>
            </c:extLst>
          </c:dPt>
          <c:dPt>
            <c:idx val="2"/>
            <c:invertIfNegative val="0"/>
            <c:bubble3D val="0"/>
            <c:spPr>
              <a:solidFill>
                <a:srgbClr val="FF33CC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540-495D-82C1-753010D17B91}"/>
              </c:ext>
            </c:extLst>
          </c:dPt>
          <c:dPt>
            <c:idx val="3"/>
            <c:invertIfNegative val="0"/>
            <c:bubble3D val="0"/>
            <c:spPr>
              <a:solidFill>
                <a:srgbClr val="00FF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540-495D-82C1-753010D17B91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540-495D-82C1-753010D17B91}"/>
              </c:ext>
            </c:extLst>
          </c:dPt>
          <c:dLbls>
            <c:dLbl>
              <c:idx val="0"/>
              <c:layout>
                <c:manualLayout>
                  <c:x val="3.1152647975077881E-3"/>
                  <c:y val="-2.1739130434782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540-495D-82C1-753010D17B9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2305295950155761E-3"/>
                  <c:y val="-1.44926585263798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540-495D-82C1-753010D17B91}"/>
                </c:ext>
                <c:ext xmlns:c15="http://schemas.microsoft.com/office/drawing/2012/chart" uri="{CE6537A1-D6FC-4f65-9D91-7224C49458BB}">
                  <c15:layout>
                    <c:manualLayout>
                      <c:w val="8.0358255451713392E-2"/>
                      <c:h val="7.82971965460839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5.7112528185510247E-17"/>
                  <c:y val="-2.6570048309178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540-495D-82C1-753010D17B9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1152647975077881E-3"/>
                  <c:y val="-3.864734299516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540-495D-82C1-753010D17B9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5576323987540083E-3"/>
                  <c:y val="-4.1062801932367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540-495D-82C1-753010D17B9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Sheet1!$H$145:$H$149</c:f>
              <c:strCache>
                <c:ptCount val="5"/>
                <c:pt idx="0">
                  <c:v>PS (GAS &amp; OPERATION)</c:v>
                </c:pt>
                <c:pt idx="1">
                  <c:v>TOTAL PS</c:v>
                </c:pt>
                <c:pt idx="2">
                  <c:v>TOTAL MOOE</c:v>
                </c:pt>
                <c:pt idx="3">
                  <c:v>CAPITAL OUTLAY</c:v>
                </c:pt>
                <c:pt idx="4">
                  <c:v>GRAND TOTAL</c:v>
                </c:pt>
              </c:strCache>
            </c:strRef>
          </c:cat>
          <c:val>
            <c:numRef>
              <c:f>Sheet1!$I$145:$I$149</c:f>
              <c:numCache>
                <c:formatCode>0.00</c:formatCode>
                <c:ptCount val="5"/>
                <c:pt idx="0">
                  <c:v>74.150465097898177</c:v>
                </c:pt>
                <c:pt idx="1">
                  <c:v>71.83503234986739</c:v>
                </c:pt>
                <c:pt idx="2">
                  <c:v>71.967102184432846</c:v>
                </c:pt>
                <c:pt idx="3">
                  <c:v>50</c:v>
                </c:pt>
                <c:pt idx="4">
                  <c:v>71.841731039468996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40-495D-82C1-753010D17B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3725640"/>
        <c:axId val="223726032"/>
        <c:axId val="0"/>
      </c:bar3DChart>
      <c:catAx>
        <c:axId val="223725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726032"/>
        <c:crosses val="autoZero"/>
        <c:auto val="1"/>
        <c:lblAlgn val="ctr"/>
        <c:lblOffset val="100"/>
        <c:noMultiLvlLbl val="0"/>
      </c:catAx>
      <c:valAx>
        <c:axId val="223726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725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B47E3B-D188-41E7-A54B-CC87EF6281A8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2826B32-E1CF-4D75-87C1-A8FE75B31B13}">
      <dgm:prSet phldrT="[Text]" custT="1"/>
      <dgm:spPr/>
      <dgm:t>
        <a:bodyPr/>
        <a:lstStyle/>
        <a:p>
          <a:r>
            <a:rPr lang="en-US" sz="3600" b="1"/>
            <a:t>1</a:t>
          </a:r>
        </a:p>
      </dgm:t>
    </dgm:pt>
    <dgm:pt modelId="{D20887DA-798D-4048-A40A-4D79E0691444}" type="parTrans" cxnId="{AD02639F-F3A2-4E5D-922E-F027A119C12E}">
      <dgm:prSet/>
      <dgm:spPr/>
      <dgm:t>
        <a:bodyPr/>
        <a:lstStyle/>
        <a:p>
          <a:endParaRPr lang="en-US" sz="3600" b="1"/>
        </a:p>
      </dgm:t>
    </dgm:pt>
    <dgm:pt modelId="{6F42700C-7231-453A-8D70-7C18DE79ED4D}" type="sibTrans" cxnId="{AD02639F-F3A2-4E5D-922E-F027A119C12E}">
      <dgm:prSet/>
      <dgm:spPr/>
      <dgm:t>
        <a:bodyPr/>
        <a:lstStyle/>
        <a:p>
          <a:endParaRPr lang="en-US" sz="3600" b="1"/>
        </a:p>
      </dgm:t>
    </dgm:pt>
    <dgm:pt modelId="{74AE6373-4C8A-4E3C-947D-35E5C0DA6DA9}">
      <dgm:prSet phldrT="[Text]" custT="1"/>
      <dgm:spPr/>
      <dgm:t>
        <a:bodyPr/>
        <a:lstStyle/>
        <a:p>
          <a:r>
            <a:rPr lang="en-US" sz="3600" b="1" dirty="0" smtClean="0">
              <a:latin typeface="Arial Narrow" panose="020B0606020202030204" pitchFamily="34" charset="0"/>
            </a:rPr>
            <a:t> No. of Elementary Schools</a:t>
          </a:r>
          <a:endParaRPr lang="en-US" sz="3600" b="1" dirty="0">
            <a:latin typeface="Arial Narrow" panose="020B0606020202030204" pitchFamily="34" charset="0"/>
          </a:endParaRPr>
        </a:p>
      </dgm:t>
    </dgm:pt>
    <dgm:pt modelId="{6394DC10-2127-4E35-8AE7-1005233D53F8}" type="parTrans" cxnId="{8CBD4D43-7CCD-4B13-A921-FB73C6231C2B}">
      <dgm:prSet/>
      <dgm:spPr/>
      <dgm:t>
        <a:bodyPr/>
        <a:lstStyle/>
        <a:p>
          <a:endParaRPr lang="en-US" sz="3600" b="1"/>
        </a:p>
      </dgm:t>
    </dgm:pt>
    <dgm:pt modelId="{CF4F7A69-B22B-4417-957C-F8E102ED8828}" type="sibTrans" cxnId="{8CBD4D43-7CCD-4B13-A921-FB73C6231C2B}">
      <dgm:prSet/>
      <dgm:spPr/>
      <dgm:t>
        <a:bodyPr/>
        <a:lstStyle/>
        <a:p>
          <a:endParaRPr lang="en-US" sz="3600" b="1"/>
        </a:p>
      </dgm:t>
    </dgm:pt>
    <dgm:pt modelId="{7771D6FD-DAEF-46BC-B9E8-36B55335EA91}">
      <dgm:prSet phldrT="[Text]" custT="1"/>
      <dgm:spPr/>
      <dgm:t>
        <a:bodyPr/>
        <a:lstStyle/>
        <a:p>
          <a:r>
            <a:rPr lang="en-US" sz="3600" b="1" dirty="0"/>
            <a:t>2</a:t>
          </a:r>
        </a:p>
      </dgm:t>
    </dgm:pt>
    <dgm:pt modelId="{939F73D2-A996-490C-A211-E661F2EAF8A1}" type="parTrans" cxnId="{23FAD84C-010F-4982-A5DB-35F27315DB69}">
      <dgm:prSet/>
      <dgm:spPr/>
      <dgm:t>
        <a:bodyPr/>
        <a:lstStyle/>
        <a:p>
          <a:endParaRPr lang="en-US" sz="3600" b="1"/>
        </a:p>
      </dgm:t>
    </dgm:pt>
    <dgm:pt modelId="{E21594A8-C1AA-4503-9B3F-845457400CE6}" type="sibTrans" cxnId="{23FAD84C-010F-4982-A5DB-35F27315DB69}">
      <dgm:prSet/>
      <dgm:spPr/>
      <dgm:t>
        <a:bodyPr/>
        <a:lstStyle/>
        <a:p>
          <a:endParaRPr lang="en-US" sz="3600" b="1"/>
        </a:p>
      </dgm:t>
    </dgm:pt>
    <dgm:pt modelId="{F7FFA8B7-CB8C-4C7C-8DA0-968592CC03C7}">
      <dgm:prSet phldrT="[Text]" custT="1"/>
      <dgm:spPr/>
      <dgm:t>
        <a:bodyPr/>
        <a:lstStyle/>
        <a:p>
          <a:r>
            <a:rPr lang="en-US" sz="3600" b="1" dirty="0" smtClean="0"/>
            <a:t> No. of Secondary Schools</a:t>
          </a:r>
          <a:endParaRPr lang="en-US" sz="3600" b="1" dirty="0"/>
        </a:p>
      </dgm:t>
    </dgm:pt>
    <dgm:pt modelId="{68716081-212B-44BA-90ED-8B3F3C7792BC}" type="parTrans" cxnId="{406012F1-8F09-4427-AA8F-940A056B36F6}">
      <dgm:prSet/>
      <dgm:spPr/>
      <dgm:t>
        <a:bodyPr/>
        <a:lstStyle/>
        <a:p>
          <a:endParaRPr lang="en-US" sz="3600" b="1"/>
        </a:p>
      </dgm:t>
    </dgm:pt>
    <dgm:pt modelId="{C70738B8-C68F-425B-99F4-AF48EB955049}" type="sibTrans" cxnId="{406012F1-8F09-4427-AA8F-940A056B36F6}">
      <dgm:prSet/>
      <dgm:spPr/>
      <dgm:t>
        <a:bodyPr/>
        <a:lstStyle/>
        <a:p>
          <a:endParaRPr lang="en-US" sz="3600" b="1"/>
        </a:p>
      </dgm:t>
    </dgm:pt>
    <dgm:pt modelId="{92E04DD5-C602-465A-92C6-B434D0EDBBC0}">
      <dgm:prSet phldrT="[Text]" custT="1"/>
      <dgm:spPr/>
      <dgm:t>
        <a:bodyPr/>
        <a:lstStyle/>
        <a:p>
          <a:r>
            <a:rPr lang="en-US" sz="3600" b="1"/>
            <a:t>3</a:t>
          </a:r>
        </a:p>
      </dgm:t>
    </dgm:pt>
    <dgm:pt modelId="{3F63A3ED-4502-433B-A091-8FA59F0C859B}" type="parTrans" cxnId="{0830A07F-70C8-4D5E-9069-8C469D782382}">
      <dgm:prSet/>
      <dgm:spPr/>
      <dgm:t>
        <a:bodyPr/>
        <a:lstStyle/>
        <a:p>
          <a:endParaRPr lang="en-US" sz="3600" b="1"/>
        </a:p>
      </dgm:t>
    </dgm:pt>
    <dgm:pt modelId="{67CDB849-183B-4D95-971A-BF2C86123A7C}" type="sibTrans" cxnId="{0830A07F-70C8-4D5E-9069-8C469D782382}">
      <dgm:prSet/>
      <dgm:spPr/>
      <dgm:t>
        <a:bodyPr/>
        <a:lstStyle/>
        <a:p>
          <a:endParaRPr lang="en-US" sz="3600" b="1"/>
        </a:p>
      </dgm:t>
    </dgm:pt>
    <dgm:pt modelId="{419040C5-4AB2-4645-BD43-7B9E239A9654}">
      <dgm:prSet phldrT="[Text]" custT="1"/>
      <dgm:spPr/>
      <dgm:t>
        <a:bodyPr/>
        <a:lstStyle/>
        <a:p>
          <a:r>
            <a:rPr lang="en-US" sz="3600" b="1" dirty="0" smtClean="0">
              <a:solidFill>
                <a:schemeClr val="tx1"/>
              </a:solidFill>
            </a:rPr>
            <a:t> TOTAL</a:t>
          </a:r>
          <a:endParaRPr lang="en-US" sz="3600" b="1" dirty="0">
            <a:solidFill>
              <a:schemeClr val="tx1"/>
            </a:solidFill>
          </a:endParaRPr>
        </a:p>
      </dgm:t>
    </dgm:pt>
    <dgm:pt modelId="{4C02389D-6FCA-4B59-8B54-C3BA8E8E3DC4}" type="parTrans" cxnId="{A59FE3AE-AE22-4669-AE45-B899361ECB9E}">
      <dgm:prSet/>
      <dgm:spPr/>
      <dgm:t>
        <a:bodyPr/>
        <a:lstStyle/>
        <a:p>
          <a:endParaRPr lang="en-US" sz="3600" b="1"/>
        </a:p>
      </dgm:t>
    </dgm:pt>
    <dgm:pt modelId="{9403FCC7-A6EB-4A2C-B70F-142D139932A6}" type="sibTrans" cxnId="{A59FE3AE-AE22-4669-AE45-B899361ECB9E}">
      <dgm:prSet/>
      <dgm:spPr/>
      <dgm:t>
        <a:bodyPr/>
        <a:lstStyle/>
        <a:p>
          <a:endParaRPr lang="en-US" sz="3600" b="1"/>
        </a:p>
      </dgm:t>
    </dgm:pt>
    <dgm:pt modelId="{9944DEA7-1086-4F65-8428-D1380347A3B1}">
      <dgm:prSet phldrT="[Text]" custT="1"/>
      <dgm:spPr/>
      <dgm:t>
        <a:bodyPr/>
        <a:lstStyle/>
        <a:p>
          <a:r>
            <a:rPr lang="en-US" sz="3600" b="1"/>
            <a:t>4</a:t>
          </a:r>
        </a:p>
      </dgm:t>
    </dgm:pt>
    <dgm:pt modelId="{550061B7-60F9-48F8-8550-3D895DEF5CD7}" type="parTrans" cxnId="{1887ACEA-AF17-465F-8442-A297D382B044}">
      <dgm:prSet/>
      <dgm:spPr/>
      <dgm:t>
        <a:bodyPr/>
        <a:lstStyle/>
        <a:p>
          <a:endParaRPr lang="en-US" sz="3600" b="1"/>
        </a:p>
      </dgm:t>
    </dgm:pt>
    <dgm:pt modelId="{80F01CE6-A470-4755-BBCA-0D8BBCE3E5E8}" type="sibTrans" cxnId="{1887ACEA-AF17-465F-8442-A297D382B044}">
      <dgm:prSet/>
      <dgm:spPr/>
      <dgm:t>
        <a:bodyPr/>
        <a:lstStyle/>
        <a:p>
          <a:endParaRPr lang="en-US" sz="3600" b="1"/>
        </a:p>
      </dgm:t>
    </dgm:pt>
    <dgm:pt modelId="{4920C9EA-5362-4508-86B1-FD2EB52400D3}">
      <dgm:prSet phldrT="[Text]" custT="1"/>
      <dgm:spPr/>
      <dgm:t>
        <a:bodyPr/>
        <a:lstStyle/>
        <a:p>
          <a:r>
            <a:rPr lang="en-US" sz="3600" b="1" dirty="0" smtClean="0"/>
            <a:t>No. of Districts</a:t>
          </a:r>
          <a:endParaRPr lang="en-US" sz="3600" b="1" dirty="0"/>
        </a:p>
      </dgm:t>
    </dgm:pt>
    <dgm:pt modelId="{A06348F8-D778-4E4A-84DD-2706AA313F38}" type="parTrans" cxnId="{6770FCD6-F114-4D17-AA8E-20FEF5853EBC}">
      <dgm:prSet/>
      <dgm:spPr/>
      <dgm:t>
        <a:bodyPr/>
        <a:lstStyle/>
        <a:p>
          <a:endParaRPr lang="en-US" sz="3600" b="1"/>
        </a:p>
      </dgm:t>
    </dgm:pt>
    <dgm:pt modelId="{C1E23AAC-8ADF-4E20-BBA0-8A173AA9523C}" type="sibTrans" cxnId="{6770FCD6-F114-4D17-AA8E-20FEF5853EBC}">
      <dgm:prSet/>
      <dgm:spPr/>
      <dgm:t>
        <a:bodyPr/>
        <a:lstStyle/>
        <a:p>
          <a:endParaRPr lang="en-US" sz="3600" b="1"/>
        </a:p>
      </dgm:t>
    </dgm:pt>
    <dgm:pt modelId="{0BC54B8E-51A9-4C14-8CB1-80212498A3B1}" type="pres">
      <dgm:prSet presAssocID="{C3B47E3B-D188-41E7-A54B-CC87EF6281A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0EE7CBDB-5D0D-415F-8EDF-97D07F82D655}" type="pres">
      <dgm:prSet presAssocID="{82826B32-E1CF-4D75-87C1-A8FE75B31B13}" presName="composite" presStyleCnt="0"/>
      <dgm:spPr/>
    </dgm:pt>
    <dgm:pt modelId="{4F0CFD44-408F-430E-92F9-5F7D644E9C92}" type="pres">
      <dgm:prSet presAssocID="{82826B32-E1CF-4D75-87C1-A8FE75B31B1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754AE7CC-4C30-49E0-AC02-F8C48DAA4B82}" type="pres">
      <dgm:prSet presAssocID="{82826B32-E1CF-4D75-87C1-A8FE75B31B13}" presName="descendantText" presStyleLbl="alignAcc1" presStyleIdx="0" presStyleCnt="4" custLinFactNeighborX="489" custLinFactNeighborY="-25979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B8E4C3B7-E133-4C2B-862E-EDEAE1697C49}" type="pres">
      <dgm:prSet presAssocID="{6F42700C-7231-453A-8D70-7C18DE79ED4D}" presName="sp" presStyleCnt="0"/>
      <dgm:spPr/>
    </dgm:pt>
    <dgm:pt modelId="{FB568FA4-54C3-4A56-8785-F5F947E1EA06}" type="pres">
      <dgm:prSet presAssocID="{7771D6FD-DAEF-46BC-B9E8-36B55335EA91}" presName="composite" presStyleCnt="0"/>
      <dgm:spPr/>
    </dgm:pt>
    <dgm:pt modelId="{947E2484-1ACA-4884-88BC-F4F85E970B2D}" type="pres">
      <dgm:prSet presAssocID="{7771D6FD-DAEF-46BC-B9E8-36B55335EA9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96B8A1AA-0735-49FC-BBE9-17A9EFB64A9A}" type="pres">
      <dgm:prSet presAssocID="{7771D6FD-DAEF-46BC-B9E8-36B55335EA9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48D9F98B-872B-4D2D-B249-AEFCE60C37E1}" type="pres">
      <dgm:prSet presAssocID="{E21594A8-C1AA-4503-9B3F-845457400CE6}" presName="sp" presStyleCnt="0"/>
      <dgm:spPr/>
    </dgm:pt>
    <dgm:pt modelId="{ABCD141A-F658-4D3D-99E5-C69F3175AF0A}" type="pres">
      <dgm:prSet presAssocID="{92E04DD5-C602-465A-92C6-B434D0EDBBC0}" presName="composite" presStyleCnt="0"/>
      <dgm:spPr/>
    </dgm:pt>
    <dgm:pt modelId="{35E2AA33-766E-4CBF-A321-BE3E029242E2}" type="pres">
      <dgm:prSet presAssocID="{92E04DD5-C602-465A-92C6-B434D0EDBBC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54FB75C2-71C5-4AB8-8751-216F593A07F6}" type="pres">
      <dgm:prSet presAssocID="{92E04DD5-C602-465A-92C6-B434D0EDBBC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5CE318B9-5391-43D4-8534-BC2EB2F4FEEB}" type="pres">
      <dgm:prSet presAssocID="{67CDB849-183B-4D95-971A-BF2C86123A7C}" presName="sp" presStyleCnt="0"/>
      <dgm:spPr/>
    </dgm:pt>
    <dgm:pt modelId="{5EA9BB33-17CB-4788-B8C4-465C27EB1E25}" type="pres">
      <dgm:prSet presAssocID="{9944DEA7-1086-4F65-8428-D1380347A3B1}" presName="composite" presStyleCnt="0"/>
      <dgm:spPr/>
    </dgm:pt>
    <dgm:pt modelId="{2CA3E202-94E1-43C5-8964-C442DDA4DA1B}" type="pres">
      <dgm:prSet presAssocID="{9944DEA7-1086-4F65-8428-D1380347A3B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C78DCFAB-63DC-4FB5-BB77-BAF8C789BA7A}" type="pres">
      <dgm:prSet presAssocID="{9944DEA7-1086-4F65-8428-D1380347A3B1}" presName="descendantText" presStyleLbl="alignAcc1" presStyleIdx="3" presStyleCnt="4" custScaleY="85423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145A9C1C-BB33-42CC-B099-EE2D93F0DCD8}" type="presOf" srcId="{7771D6FD-DAEF-46BC-B9E8-36B55335EA91}" destId="{947E2484-1ACA-4884-88BC-F4F85E970B2D}" srcOrd="0" destOrd="0" presId="urn:microsoft.com/office/officeart/2005/8/layout/chevron2"/>
    <dgm:cxn modelId="{51E1CC74-6E22-4649-90F8-FF213E30A19D}" type="presOf" srcId="{419040C5-4AB2-4645-BD43-7B9E239A9654}" destId="{54FB75C2-71C5-4AB8-8751-216F593A07F6}" srcOrd="0" destOrd="0" presId="urn:microsoft.com/office/officeart/2005/8/layout/chevron2"/>
    <dgm:cxn modelId="{AD02639F-F3A2-4E5D-922E-F027A119C12E}" srcId="{C3B47E3B-D188-41E7-A54B-CC87EF6281A8}" destId="{82826B32-E1CF-4D75-87C1-A8FE75B31B13}" srcOrd="0" destOrd="0" parTransId="{D20887DA-798D-4048-A40A-4D79E0691444}" sibTransId="{6F42700C-7231-453A-8D70-7C18DE79ED4D}"/>
    <dgm:cxn modelId="{4B7ED5B8-3937-46DC-BF97-EB7DEC83EDC2}" type="presOf" srcId="{92E04DD5-C602-465A-92C6-B434D0EDBBC0}" destId="{35E2AA33-766E-4CBF-A321-BE3E029242E2}" srcOrd="0" destOrd="0" presId="urn:microsoft.com/office/officeart/2005/8/layout/chevron2"/>
    <dgm:cxn modelId="{23FAD84C-010F-4982-A5DB-35F27315DB69}" srcId="{C3B47E3B-D188-41E7-A54B-CC87EF6281A8}" destId="{7771D6FD-DAEF-46BC-B9E8-36B55335EA91}" srcOrd="1" destOrd="0" parTransId="{939F73D2-A996-490C-A211-E661F2EAF8A1}" sibTransId="{E21594A8-C1AA-4503-9B3F-845457400CE6}"/>
    <dgm:cxn modelId="{0830A07F-70C8-4D5E-9069-8C469D782382}" srcId="{C3B47E3B-D188-41E7-A54B-CC87EF6281A8}" destId="{92E04DD5-C602-465A-92C6-B434D0EDBBC0}" srcOrd="2" destOrd="0" parTransId="{3F63A3ED-4502-433B-A091-8FA59F0C859B}" sibTransId="{67CDB849-183B-4D95-971A-BF2C86123A7C}"/>
    <dgm:cxn modelId="{6770FCD6-F114-4D17-AA8E-20FEF5853EBC}" srcId="{9944DEA7-1086-4F65-8428-D1380347A3B1}" destId="{4920C9EA-5362-4508-86B1-FD2EB52400D3}" srcOrd="0" destOrd="0" parTransId="{A06348F8-D778-4E4A-84DD-2706AA313F38}" sibTransId="{C1E23AAC-8ADF-4E20-BBA0-8A173AA9523C}"/>
    <dgm:cxn modelId="{8CBD4D43-7CCD-4B13-A921-FB73C6231C2B}" srcId="{82826B32-E1CF-4D75-87C1-A8FE75B31B13}" destId="{74AE6373-4C8A-4E3C-947D-35E5C0DA6DA9}" srcOrd="0" destOrd="0" parTransId="{6394DC10-2127-4E35-8AE7-1005233D53F8}" sibTransId="{CF4F7A69-B22B-4417-957C-F8E102ED8828}"/>
    <dgm:cxn modelId="{8C6D6A91-8A56-4F1C-ABBB-B2CCBC27327F}" type="presOf" srcId="{4920C9EA-5362-4508-86B1-FD2EB52400D3}" destId="{C78DCFAB-63DC-4FB5-BB77-BAF8C789BA7A}" srcOrd="0" destOrd="0" presId="urn:microsoft.com/office/officeart/2005/8/layout/chevron2"/>
    <dgm:cxn modelId="{1887ACEA-AF17-465F-8442-A297D382B044}" srcId="{C3B47E3B-D188-41E7-A54B-CC87EF6281A8}" destId="{9944DEA7-1086-4F65-8428-D1380347A3B1}" srcOrd="3" destOrd="0" parTransId="{550061B7-60F9-48F8-8550-3D895DEF5CD7}" sibTransId="{80F01CE6-A470-4755-BBCA-0D8BBCE3E5E8}"/>
    <dgm:cxn modelId="{A59FE3AE-AE22-4669-AE45-B899361ECB9E}" srcId="{92E04DD5-C602-465A-92C6-B434D0EDBBC0}" destId="{419040C5-4AB2-4645-BD43-7B9E239A9654}" srcOrd="0" destOrd="0" parTransId="{4C02389D-6FCA-4B59-8B54-C3BA8E8E3DC4}" sibTransId="{9403FCC7-A6EB-4A2C-B70F-142D139932A6}"/>
    <dgm:cxn modelId="{C8BA5515-A1B1-4B68-9C2B-67E0C96FF9D5}" type="presOf" srcId="{74AE6373-4C8A-4E3C-947D-35E5C0DA6DA9}" destId="{754AE7CC-4C30-49E0-AC02-F8C48DAA4B82}" srcOrd="0" destOrd="0" presId="urn:microsoft.com/office/officeart/2005/8/layout/chevron2"/>
    <dgm:cxn modelId="{1624B19D-2549-4ED2-9376-27B6C3B8F981}" type="presOf" srcId="{F7FFA8B7-CB8C-4C7C-8DA0-968592CC03C7}" destId="{96B8A1AA-0735-49FC-BBE9-17A9EFB64A9A}" srcOrd="0" destOrd="0" presId="urn:microsoft.com/office/officeart/2005/8/layout/chevron2"/>
    <dgm:cxn modelId="{B158D1B6-346D-4478-8A77-3E641321F11D}" type="presOf" srcId="{C3B47E3B-D188-41E7-A54B-CC87EF6281A8}" destId="{0BC54B8E-51A9-4C14-8CB1-80212498A3B1}" srcOrd="0" destOrd="0" presId="urn:microsoft.com/office/officeart/2005/8/layout/chevron2"/>
    <dgm:cxn modelId="{406012F1-8F09-4427-AA8F-940A056B36F6}" srcId="{7771D6FD-DAEF-46BC-B9E8-36B55335EA91}" destId="{F7FFA8B7-CB8C-4C7C-8DA0-968592CC03C7}" srcOrd="0" destOrd="0" parTransId="{68716081-212B-44BA-90ED-8B3F3C7792BC}" sibTransId="{C70738B8-C68F-425B-99F4-AF48EB955049}"/>
    <dgm:cxn modelId="{506569E3-9C6B-457A-81D9-7A78A1E90397}" type="presOf" srcId="{82826B32-E1CF-4D75-87C1-A8FE75B31B13}" destId="{4F0CFD44-408F-430E-92F9-5F7D644E9C92}" srcOrd="0" destOrd="0" presId="urn:microsoft.com/office/officeart/2005/8/layout/chevron2"/>
    <dgm:cxn modelId="{0D076CCC-280B-4D40-BF12-5A3A6C2C1DEA}" type="presOf" srcId="{9944DEA7-1086-4F65-8428-D1380347A3B1}" destId="{2CA3E202-94E1-43C5-8964-C442DDA4DA1B}" srcOrd="0" destOrd="0" presId="urn:microsoft.com/office/officeart/2005/8/layout/chevron2"/>
    <dgm:cxn modelId="{8F65491A-EFC1-47FE-A806-79EC9C14CC36}" type="presParOf" srcId="{0BC54B8E-51A9-4C14-8CB1-80212498A3B1}" destId="{0EE7CBDB-5D0D-415F-8EDF-97D07F82D655}" srcOrd="0" destOrd="0" presId="urn:microsoft.com/office/officeart/2005/8/layout/chevron2"/>
    <dgm:cxn modelId="{AC537F52-AF09-466D-AA10-06ABE35A9DC6}" type="presParOf" srcId="{0EE7CBDB-5D0D-415F-8EDF-97D07F82D655}" destId="{4F0CFD44-408F-430E-92F9-5F7D644E9C92}" srcOrd="0" destOrd="0" presId="urn:microsoft.com/office/officeart/2005/8/layout/chevron2"/>
    <dgm:cxn modelId="{EEDBF176-9547-4087-B58B-1D96CA65B35A}" type="presParOf" srcId="{0EE7CBDB-5D0D-415F-8EDF-97D07F82D655}" destId="{754AE7CC-4C30-49E0-AC02-F8C48DAA4B82}" srcOrd="1" destOrd="0" presId="urn:microsoft.com/office/officeart/2005/8/layout/chevron2"/>
    <dgm:cxn modelId="{3D47CA81-E70A-4454-97C9-BAD1BBD75173}" type="presParOf" srcId="{0BC54B8E-51A9-4C14-8CB1-80212498A3B1}" destId="{B8E4C3B7-E133-4C2B-862E-EDEAE1697C49}" srcOrd="1" destOrd="0" presId="urn:microsoft.com/office/officeart/2005/8/layout/chevron2"/>
    <dgm:cxn modelId="{FC3D05AE-F374-4913-86C9-F28A793A818A}" type="presParOf" srcId="{0BC54B8E-51A9-4C14-8CB1-80212498A3B1}" destId="{FB568FA4-54C3-4A56-8785-F5F947E1EA06}" srcOrd="2" destOrd="0" presId="urn:microsoft.com/office/officeart/2005/8/layout/chevron2"/>
    <dgm:cxn modelId="{47B09E18-CFB9-4E61-B295-8FEA2E35480C}" type="presParOf" srcId="{FB568FA4-54C3-4A56-8785-F5F947E1EA06}" destId="{947E2484-1ACA-4884-88BC-F4F85E970B2D}" srcOrd="0" destOrd="0" presId="urn:microsoft.com/office/officeart/2005/8/layout/chevron2"/>
    <dgm:cxn modelId="{9B80096C-1B5A-4E5F-A6B5-0906B58B6401}" type="presParOf" srcId="{FB568FA4-54C3-4A56-8785-F5F947E1EA06}" destId="{96B8A1AA-0735-49FC-BBE9-17A9EFB64A9A}" srcOrd="1" destOrd="0" presId="urn:microsoft.com/office/officeart/2005/8/layout/chevron2"/>
    <dgm:cxn modelId="{DD04F112-47D4-45A2-B5BE-05DBBF7F02DB}" type="presParOf" srcId="{0BC54B8E-51A9-4C14-8CB1-80212498A3B1}" destId="{48D9F98B-872B-4D2D-B249-AEFCE60C37E1}" srcOrd="3" destOrd="0" presId="urn:microsoft.com/office/officeart/2005/8/layout/chevron2"/>
    <dgm:cxn modelId="{66FEA931-4A03-4812-95AD-4AA756583907}" type="presParOf" srcId="{0BC54B8E-51A9-4C14-8CB1-80212498A3B1}" destId="{ABCD141A-F658-4D3D-99E5-C69F3175AF0A}" srcOrd="4" destOrd="0" presId="urn:microsoft.com/office/officeart/2005/8/layout/chevron2"/>
    <dgm:cxn modelId="{A9982E3A-A04C-48EB-B563-50AC0D0EC328}" type="presParOf" srcId="{ABCD141A-F658-4D3D-99E5-C69F3175AF0A}" destId="{35E2AA33-766E-4CBF-A321-BE3E029242E2}" srcOrd="0" destOrd="0" presId="urn:microsoft.com/office/officeart/2005/8/layout/chevron2"/>
    <dgm:cxn modelId="{2B50D6EE-31D7-4D77-B3F8-F94E64158AA6}" type="presParOf" srcId="{ABCD141A-F658-4D3D-99E5-C69F3175AF0A}" destId="{54FB75C2-71C5-4AB8-8751-216F593A07F6}" srcOrd="1" destOrd="0" presId="urn:microsoft.com/office/officeart/2005/8/layout/chevron2"/>
    <dgm:cxn modelId="{0F84ACE2-1574-4E17-9D75-122F5B4B4867}" type="presParOf" srcId="{0BC54B8E-51A9-4C14-8CB1-80212498A3B1}" destId="{5CE318B9-5391-43D4-8534-BC2EB2F4FEEB}" srcOrd="5" destOrd="0" presId="urn:microsoft.com/office/officeart/2005/8/layout/chevron2"/>
    <dgm:cxn modelId="{832A7EA3-D975-4031-BCE0-8746C79377A1}" type="presParOf" srcId="{0BC54B8E-51A9-4C14-8CB1-80212498A3B1}" destId="{5EA9BB33-17CB-4788-B8C4-465C27EB1E25}" srcOrd="6" destOrd="0" presId="urn:microsoft.com/office/officeart/2005/8/layout/chevron2"/>
    <dgm:cxn modelId="{6553FCFA-D91C-45AA-831D-665A6E481D32}" type="presParOf" srcId="{5EA9BB33-17CB-4788-B8C4-465C27EB1E25}" destId="{2CA3E202-94E1-43C5-8964-C442DDA4DA1B}" srcOrd="0" destOrd="0" presId="urn:microsoft.com/office/officeart/2005/8/layout/chevron2"/>
    <dgm:cxn modelId="{E6F023D0-E879-4926-A97C-5A8E3F1AE391}" type="presParOf" srcId="{5EA9BB33-17CB-4788-B8C4-465C27EB1E25}" destId="{C78DCFAB-63DC-4FB5-BB77-BAF8C789BA7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B47E3B-D188-41E7-A54B-CC87EF6281A8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2826B32-E1CF-4D75-87C1-A8FE75B31B13}">
      <dgm:prSet phldrT="[Text]" custT="1"/>
      <dgm:spPr/>
      <dgm:t>
        <a:bodyPr/>
        <a:lstStyle/>
        <a:p>
          <a:r>
            <a:rPr lang="en-US" sz="3600" b="1"/>
            <a:t>1</a:t>
          </a:r>
        </a:p>
      </dgm:t>
    </dgm:pt>
    <dgm:pt modelId="{D20887DA-798D-4048-A40A-4D79E0691444}" type="parTrans" cxnId="{AD02639F-F3A2-4E5D-922E-F027A119C12E}">
      <dgm:prSet/>
      <dgm:spPr/>
      <dgm:t>
        <a:bodyPr/>
        <a:lstStyle/>
        <a:p>
          <a:endParaRPr lang="en-US" sz="3600" b="1"/>
        </a:p>
      </dgm:t>
    </dgm:pt>
    <dgm:pt modelId="{6F42700C-7231-453A-8D70-7C18DE79ED4D}" type="sibTrans" cxnId="{AD02639F-F3A2-4E5D-922E-F027A119C12E}">
      <dgm:prSet/>
      <dgm:spPr/>
      <dgm:t>
        <a:bodyPr/>
        <a:lstStyle/>
        <a:p>
          <a:endParaRPr lang="en-US" sz="3600" b="1"/>
        </a:p>
      </dgm:t>
    </dgm:pt>
    <dgm:pt modelId="{74AE6373-4C8A-4E3C-947D-35E5C0DA6DA9}">
      <dgm:prSet phldrT="[Text]" custT="1"/>
      <dgm:spPr/>
      <dgm:t>
        <a:bodyPr/>
        <a:lstStyle/>
        <a:p>
          <a:r>
            <a:rPr lang="en-US" sz="3600" b="1" dirty="0" smtClean="0">
              <a:latin typeface="Arial Narrow" panose="020B0606020202030204" pitchFamily="34" charset="0"/>
            </a:rPr>
            <a:t> No. of Districts</a:t>
          </a:r>
          <a:endParaRPr lang="en-US" sz="3600" b="1" dirty="0">
            <a:latin typeface="Arial Narrow" panose="020B0606020202030204" pitchFamily="34" charset="0"/>
          </a:endParaRPr>
        </a:p>
      </dgm:t>
    </dgm:pt>
    <dgm:pt modelId="{6394DC10-2127-4E35-8AE7-1005233D53F8}" type="parTrans" cxnId="{8CBD4D43-7CCD-4B13-A921-FB73C6231C2B}">
      <dgm:prSet/>
      <dgm:spPr/>
      <dgm:t>
        <a:bodyPr/>
        <a:lstStyle/>
        <a:p>
          <a:endParaRPr lang="en-US" sz="3600" b="1"/>
        </a:p>
      </dgm:t>
    </dgm:pt>
    <dgm:pt modelId="{CF4F7A69-B22B-4417-957C-F8E102ED8828}" type="sibTrans" cxnId="{8CBD4D43-7CCD-4B13-A921-FB73C6231C2B}">
      <dgm:prSet/>
      <dgm:spPr/>
      <dgm:t>
        <a:bodyPr/>
        <a:lstStyle/>
        <a:p>
          <a:endParaRPr lang="en-US" sz="3600" b="1"/>
        </a:p>
      </dgm:t>
    </dgm:pt>
    <dgm:pt modelId="{7771D6FD-DAEF-46BC-B9E8-36B55335EA91}">
      <dgm:prSet phldrT="[Text]" custT="1"/>
      <dgm:spPr/>
      <dgm:t>
        <a:bodyPr/>
        <a:lstStyle/>
        <a:p>
          <a:r>
            <a:rPr lang="en-US" sz="3600" b="1" dirty="0"/>
            <a:t>2</a:t>
          </a:r>
        </a:p>
      </dgm:t>
    </dgm:pt>
    <dgm:pt modelId="{939F73D2-A996-490C-A211-E661F2EAF8A1}" type="parTrans" cxnId="{23FAD84C-010F-4982-A5DB-35F27315DB69}">
      <dgm:prSet/>
      <dgm:spPr/>
      <dgm:t>
        <a:bodyPr/>
        <a:lstStyle/>
        <a:p>
          <a:endParaRPr lang="en-US" sz="3600" b="1"/>
        </a:p>
      </dgm:t>
    </dgm:pt>
    <dgm:pt modelId="{E21594A8-C1AA-4503-9B3F-845457400CE6}" type="sibTrans" cxnId="{23FAD84C-010F-4982-A5DB-35F27315DB69}">
      <dgm:prSet/>
      <dgm:spPr/>
      <dgm:t>
        <a:bodyPr/>
        <a:lstStyle/>
        <a:p>
          <a:endParaRPr lang="en-US" sz="3600" b="1"/>
        </a:p>
      </dgm:t>
    </dgm:pt>
    <dgm:pt modelId="{F7FFA8B7-CB8C-4C7C-8DA0-968592CC03C7}">
      <dgm:prSet phldrT="[Text]" custT="1"/>
      <dgm:spPr/>
      <dgm:t>
        <a:bodyPr/>
        <a:lstStyle/>
        <a:p>
          <a:r>
            <a:rPr lang="en-US" sz="3600" b="1" dirty="0" smtClean="0"/>
            <a:t> No. of Teachers</a:t>
          </a:r>
          <a:endParaRPr lang="en-US" sz="3600" b="1" dirty="0"/>
        </a:p>
      </dgm:t>
    </dgm:pt>
    <dgm:pt modelId="{68716081-212B-44BA-90ED-8B3F3C7792BC}" type="parTrans" cxnId="{406012F1-8F09-4427-AA8F-940A056B36F6}">
      <dgm:prSet/>
      <dgm:spPr/>
      <dgm:t>
        <a:bodyPr/>
        <a:lstStyle/>
        <a:p>
          <a:endParaRPr lang="en-US" sz="3600" b="1"/>
        </a:p>
      </dgm:t>
    </dgm:pt>
    <dgm:pt modelId="{C70738B8-C68F-425B-99F4-AF48EB955049}" type="sibTrans" cxnId="{406012F1-8F09-4427-AA8F-940A056B36F6}">
      <dgm:prSet/>
      <dgm:spPr/>
      <dgm:t>
        <a:bodyPr/>
        <a:lstStyle/>
        <a:p>
          <a:endParaRPr lang="en-US" sz="3600" b="1"/>
        </a:p>
      </dgm:t>
    </dgm:pt>
    <dgm:pt modelId="{92E04DD5-C602-465A-92C6-B434D0EDBBC0}">
      <dgm:prSet phldrT="[Text]" custT="1"/>
      <dgm:spPr/>
      <dgm:t>
        <a:bodyPr/>
        <a:lstStyle/>
        <a:p>
          <a:r>
            <a:rPr lang="en-US" sz="3600" b="1"/>
            <a:t>3</a:t>
          </a:r>
        </a:p>
      </dgm:t>
    </dgm:pt>
    <dgm:pt modelId="{3F63A3ED-4502-433B-A091-8FA59F0C859B}" type="parTrans" cxnId="{0830A07F-70C8-4D5E-9069-8C469D782382}">
      <dgm:prSet/>
      <dgm:spPr/>
      <dgm:t>
        <a:bodyPr/>
        <a:lstStyle/>
        <a:p>
          <a:endParaRPr lang="en-US" sz="3600" b="1"/>
        </a:p>
      </dgm:t>
    </dgm:pt>
    <dgm:pt modelId="{67CDB849-183B-4D95-971A-BF2C86123A7C}" type="sibTrans" cxnId="{0830A07F-70C8-4D5E-9069-8C469D782382}">
      <dgm:prSet/>
      <dgm:spPr/>
      <dgm:t>
        <a:bodyPr/>
        <a:lstStyle/>
        <a:p>
          <a:endParaRPr lang="en-US" sz="3600" b="1"/>
        </a:p>
      </dgm:t>
    </dgm:pt>
    <dgm:pt modelId="{419040C5-4AB2-4645-BD43-7B9E239A9654}">
      <dgm:prSet phldrT="[Text]" custT="1"/>
      <dgm:spPr/>
      <dgm:t>
        <a:bodyPr/>
        <a:lstStyle/>
        <a:p>
          <a:r>
            <a:rPr lang="en-US" sz="3600" b="1" dirty="0" smtClean="0">
              <a:solidFill>
                <a:schemeClr val="tx1"/>
              </a:solidFill>
            </a:rPr>
            <a:t> No. of Municipalities</a:t>
          </a:r>
          <a:endParaRPr lang="en-US" sz="3600" b="1" dirty="0">
            <a:solidFill>
              <a:schemeClr val="tx1"/>
            </a:solidFill>
          </a:endParaRPr>
        </a:p>
      </dgm:t>
    </dgm:pt>
    <dgm:pt modelId="{4C02389D-6FCA-4B59-8B54-C3BA8E8E3DC4}" type="parTrans" cxnId="{A59FE3AE-AE22-4669-AE45-B899361ECB9E}">
      <dgm:prSet/>
      <dgm:spPr/>
      <dgm:t>
        <a:bodyPr/>
        <a:lstStyle/>
        <a:p>
          <a:endParaRPr lang="en-US" sz="3600" b="1"/>
        </a:p>
      </dgm:t>
    </dgm:pt>
    <dgm:pt modelId="{9403FCC7-A6EB-4A2C-B70F-142D139932A6}" type="sibTrans" cxnId="{A59FE3AE-AE22-4669-AE45-B899361ECB9E}">
      <dgm:prSet/>
      <dgm:spPr/>
      <dgm:t>
        <a:bodyPr/>
        <a:lstStyle/>
        <a:p>
          <a:endParaRPr lang="en-US" sz="3600" b="1"/>
        </a:p>
      </dgm:t>
    </dgm:pt>
    <dgm:pt modelId="{9944DEA7-1086-4F65-8428-D1380347A3B1}">
      <dgm:prSet phldrT="[Text]" custT="1"/>
      <dgm:spPr/>
      <dgm:t>
        <a:bodyPr/>
        <a:lstStyle/>
        <a:p>
          <a:r>
            <a:rPr lang="en-US" sz="3600" b="1"/>
            <a:t>4</a:t>
          </a:r>
        </a:p>
      </dgm:t>
    </dgm:pt>
    <dgm:pt modelId="{550061B7-60F9-48F8-8550-3D895DEF5CD7}" type="parTrans" cxnId="{1887ACEA-AF17-465F-8442-A297D382B044}">
      <dgm:prSet/>
      <dgm:spPr/>
      <dgm:t>
        <a:bodyPr/>
        <a:lstStyle/>
        <a:p>
          <a:endParaRPr lang="en-US" sz="3600" b="1"/>
        </a:p>
      </dgm:t>
    </dgm:pt>
    <dgm:pt modelId="{80F01CE6-A470-4755-BBCA-0D8BBCE3E5E8}" type="sibTrans" cxnId="{1887ACEA-AF17-465F-8442-A297D382B044}">
      <dgm:prSet/>
      <dgm:spPr/>
      <dgm:t>
        <a:bodyPr/>
        <a:lstStyle/>
        <a:p>
          <a:endParaRPr lang="en-US" sz="3600" b="1"/>
        </a:p>
      </dgm:t>
    </dgm:pt>
    <dgm:pt modelId="{4920C9EA-5362-4508-86B1-FD2EB52400D3}">
      <dgm:prSet phldrT="[Text]" custT="1"/>
      <dgm:spPr/>
      <dgm:t>
        <a:bodyPr/>
        <a:lstStyle/>
        <a:p>
          <a:r>
            <a:rPr lang="en-US" sz="3600" b="1" dirty="0" smtClean="0"/>
            <a:t>Congressional Districts</a:t>
          </a:r>
          <a:endParaRPr lang="en-US" sz="3600" b="1" dirty="0"/>
        </a:p>
      </dgm:t>
    </dgm:pt>
    <dgm:pt modelId="{A06348F8-D778-4E4A-84DD-2706AA313F38}" type="parTrans" cxnId="{6770FCD6-F114-4D17-AA8E-20FEF5853EBC}">
      <dgm:prSet/>
      <dgm:spPr/>
      <dgm:t>
        <a:bodyPr/>
        <a:lstStyle/>
        <a:p>
          <a:endParaRPr lang="en-US" sz="3600" b="1"/>
        </a:p>
      </dgm:t>
    </dgm:pt>
    <dgm:pt modelId="{C1E23AAC-8ADF-4E20-BBA0-8A173AA9523C}" type="sibTrans" cxnId="{6770FCD6-F114-4D17-AA8E-20FEF5853EBC}">
      <dgm:prSet/>
      <dgm:spPr/>
      <dgm:t>
        <a:bodyPr/>
        <a:lstStyle/>
        <a:p>
          <a:endParaRPr lang="en-US" sz="3600" b="1"/>
        </a:p>
      </dgm:t>
    </dgm:pt>
    <dgm:pt modelId="{0BC54B8E-51A9-4C14-8CB1-80212498A3B1}" type="pres">
      <dgm:prSet presAssocID="{C3B47E3B-D188-41E7-A54B-CC87EF6281A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0EE7CBDB-5D0D-415F-8EDF-97D07F82D655}" type="pres">
      <dgm:prSet presAssocID="{82826B32-E1CF-4D75-87C1-A8FE75B31B13}" presName="composite" presStyleCnt="0"/>
      <dgm:spPr/>
    </dgm:pt>
    <dgm:pt modelId="{4F0CFD44-408F-430E-92F9-5F7D644E9C92}" type="pres">
      <dgm:prSet presAssocID="{82826B32-E1CF-4D75-87C1-A8FE75B31B1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754AE7CC-4C30-49E0-AC02-F8C48DAA4B82}" type="pres">
      <dgm:prSet presAssocID="{82826B32-E1CF-4D75-87C1-A8FE75B31B13}" presName="descendantText" presStyleLbl="alignAcc1" presStyleIdx="0" presStyleCnt="4" custLinFactNeighborX="489" custLinFactNeighborY="-25979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B8E4C3B7-E133-4C2B-862E-EDEAE1697C49}" type="pres">
      <dgm:prSet presAssocID="{6F42700C-7231-453A-8D70-7C18DE79ED4D}" presName="sp" presStyleCnt="0"/>
      <dgm:spPr/>
    </dgm:pt>
    <dgm:pt modelId="{FB568FA4-54C3-4A56-8785-F5F947E1EA06}" type="pres">
      <dgm:prSet presAssocID="{7771D6FD-DAEF-46BC-B9E8-36B55335EA91}" presName="composite" presStyleCnt="0"/>
      <dgm:spPr/>
    </dgm:pt>
    <dgm:pt modelId="{947E2484-1ACA-4884-88BC-F4F85E970B2D}" type="pres">
      <dgm:prSet presAssocID="{7771D6FD-DAEF-46BC-B9E8-36B55335EA9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96B8A1AA-0735-49FC-BBE9-17A9EFB64A9A}" type="pres">
      <dgm:prSet presAssocID="{7771D6FD-DAEF-46BC-B9E8-36B55335EA9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48D9F98B-872B-4D2D-B249-AEFCE60C37E1}" type="pres">
      <dgm:prSet presAssocID="{E21594A8-C1AA-4503-9B3F-845457400CE6}" presName="sp" presStyleCnt="0"/>
      <dgm:spPr/>
    </dgm:pt>
    <dgm:pt modelId="{ABCD141A-F658-4D3D-99E5-C69F3175AF0A}" type="pres">
      <dgm:prSet presAssocID="{92E04DD5-C602-465A-92C6-B434D0EDBBC0}" presName="composite" presStyleCnt="0"/>
      <dgm:spPr/>
    </dgm:pt>
    <dgm:pt modelId="{35E2AA33-766E-4CBF-A321-BE3E029242E2}" type="pres">
      <dgm:prSet presAssocID="{92E04DD5-C602-465A-92C6-B434D0EDBBC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54FB75C2-71C5-4AB8-8751-216F593A07F6}" type="pres">
      <dgm:prSet presAssocID="{92E04DD5-C602-465A-92C6-B434D0EDBBC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5CE318B9-5391-43D4-8534-BC2EB2F4FEEB}" type="pres">
      <dgm:prSet presAssocID="{67CDB849-183B-4D95-971A-BF2C86123A7C}" presName="sp" presStyleCnt="0"/>
      <dgm:spPr/>
    </dgm:pt>
    <dgm:pt modelId="{5EA9BB33-17CB-4788-B8C4-465C27EB1E25}" type="pres">
      <dgm:prSet presAssocID="{9944DEA7-1086-4F65-8428-D1380347A3B1}" presName="composite" presStyleCnt="0"/>
      <dgm:spPr/>
    </dgm:pt>
    <dgm:pt modelId="{2CA3E202-94E1-43C5-8964-C442DDA4DA1B}" type="pres">
      <dgm:prSet presAssocID="{9944DEA7-1086-4F65-8428-D1380347A3B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C78DCFAB-63DC-4FB5-BB77-BAF8C789BA7A}" type="pres">
      <dgm:prSet presAssocID="{9944DEA7-1086-4F65-8428-D1380347A3B1}" presName="descendantText" presStyleLbl="alignAcc1" presStyleIdx="3" presStyleCnt="4" custScaleY="85423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145A9C1C-BB33-42CC-B099-EE2D93F0DCD8}" type="presOf" srcId="{7771D6FD-DAEF-46BC-B9E8-36B55335EA91}" destId="{947E2484-1ACA-4884-88BC-F4F85E970B2D}" srcOrd="0" destOrd="0" presId="urn:microsoft.com/office/officeart/2005/8/layout/chevron2"/>
    <dgm:cxn modelId="{51E1CC74-6E22-4649-90F8-FF213E30A19D}" type="presOf" srcId="{419040C5-4AB2-4645-BD43-7B9E239A9654}" destId="{54FB75C2-71C5-4AB8-8751-216F593A07F6}" srcOrd="0" destOrd="0" presId="urn:microsoft.com/office/officeart/2005/8/layout/chevron2"/>
    <dgm:cxn modelId="{AD02639F-F3A2-4E5D-922E-F027A119C12E}" srcId="{C3B47E3B-D188-41E7-A54B-CC87EF6281A8}" destId="{82826B32-E1CF-4D75-87C1-A8FE75B31B13}" srcOrd="0" destOrd="0" parTransId="{D20887DA-798D-4048-A40A-4D79E0691444}" sibTransId="{6F42700C-7231-453A-8D70-7C18DE79ED4D}"/>
    <dgm:cxn modelId="{4B7ED5B8-3937-46DC-BF97-EB7DEC83EDC2}" type="presOf" srcId="{92E04DD5-C602-465A-92C6-B434D0EDBBC0}" destId="{35E2AA33-766E-4CBF-A321-BE3E029242E2}" srcOrd="0" destOrd="0" presId="urn:microsoft.com/office/officeart/2005/8/layout/chevron2"/>
    <dgm:cxn modelId="{23FAD84C-010F-4982-A5DB-35F27315DB69}" srcId="{C3B47E3B-D188-41E7-A54B-CC87EF6281A8}" destId="{7771D6FD-DAEF-46BC-B9E8-36B55335EA91}" srcOrd="1" destOrd="0" parTransId="{939F73D2-A996-490C-A211-E661F2EAF8A1}" sibTransId="{E21594A8-C1AA-4503-9B3F-845457400CE6}"/>
    <dgm:cxn modelId="{0830A07F-70C8-4D5E-9069-8C469D782382}" srcId="{C3B47E3B-D188-41E7-A54B-CC87EF6281A8}" destId="{92E04DD5-C602-465A-92C6-B434D0EDBBC0}" srcOrd="2" destOrd="0" parTransId="{3F63A3ED-4502-433B-A091-8FA59F0C859B}" sibTransId="{67CDB849-183B-4D95-971A-BF2C86123A7C}"/>
    <dgm:cxn modelId="{6770FCD6-F114-4D17-AA8E-20FEF5853EBC}" srcId="{9944DEA7-1086-4F65-8428-D1380347A3B1}" destId="{4920C9EA-5362-4508-86B1-FD2EB52400D3}" srcOrd="0" destOrd="0" parTransId="{A06348F8-D778-4E4A-84DD-2706AA313F38}" sibTransId="{C1E23AAC-8ADF-4E20-BBA0-8A173AA9523C}"/>
    <dgm:cxn modelId="{8CBD4D43-7CCD-4B13-A921-FB73C6231C2B}" srcId="{82826B32-E1CF-4D75-87C1-A8FE75B31B13}" destId="{74AE6373-4C8A-4E3C-947D-35E5C0DA6DA9}" srcOrd="0" destOrd="0" parTransId="{6394DC10-2127-4E35-8AE7-1005233D53F8}" sibTransId="{CF4F7A69-B22B-4417-957C-F8E102ED8828}"/>
    <dgm:cxn modelId="{8C6D6A91-8A56-4F1C-ABBB-B2CCBC27327F}" type="presOf" srcId="{4920C9EA-5362-4508-86B1-FD2EB52400D3}" destId="{C78DCFAB-63DC-4FB5-BB77-BAF8C789BA7A}" srcOrd="0" destOrd="0" presId="urn:microsoft.com/office/officeart/2005/8/layout/chevron2"/>
    <dgm:cxn modelId="{1887ACEA-AF17-465F-8442-A297D382B044}" srcId="{C3B47E3B-D188-41E7-A54B-CC87EF6281A8}" destId="{9944DEA7-1086-4F65-8428-D1380347A3B1}" srcOrd="3" destOrd="0" parTransId="{550061B7-60F9-48F8-8550-3D895DEF5CD7}" sibTransId="{80F01CE6-A470-4755-BBCA-0D8BBCE3E5E8}"/>
    <dgm:cxn modelId="{A59FE3AE-AE22-4669-AE45-B899361ECB9E}" srcId="{92E04DD5-C602-465A-92C6-B434D0EDBBC0}" destId="{419040C5-4AB2-4645-BD43-7B9E239A9654}" srcOrd="0" destOrd="0" parTransId="{4C02389D-6FCA-4B59-8B54-C3BA8E8E3DC4}" sibTransId="{9403FCC7-A6EB-4A2C-B70F-142D139932A6}"/>
    <dgm:cxn modelId="{C8BA5515-A1B1-4B68-9C2B-67E0C96FF9D5}" type="presOf" srcId="{74AE6373-4C8A-4E3C-947D-35E5C0DA6DA9}" destId="{754AE7CC-4C30-49E0-AC02-F8C48DAA4B82}" srcOrd="0" destOrd="0" presId="urn:microsoft.com/office/officeart/2005/8/layout/chevron2"/>
    <dgm:cxn modelId="{1624B19D-2549-4ED2-9376-27B6C3B8F981}" type="presOf" srcId="{F7FFA8B7-CB8C-4C7C-8DA0-968592CC03C7}" destId="{96B8A1AA-0735-49FC-BBE9-17A9EFB64A9A}" srcOrd="0" destOrd="0" presId="urn:microsoft.com/office/officeart/2005/8/layout/chevron2"/>
    <dgm:cxn modelId="{B158D1B6-346D-4478-8A77-3E641321F11D}" type="presOf" srcId="{C3B47E3B-D188-41E7-A54B-CC87EF6281A8}" destId="{0BC54B8E-51A9-4C14-8CB1-80212498A3B1}" srcOrd="0" destOrd="0" presId="urn:microsoft.com/office/officeart/2005/8/layout/chevron2"/>
    <dgm:cxn modelId="{406012F1-8F09-4427-AA8F-940A056B36F6}" srcId="{7771D6FD-DAEF-46BC-B9E8-36B55335EA91}" destId="{F7FFA8B7-CB8C-4C7C-8DA0-968592CC03C7}" srcOrd="0" destOrd="0" parTransId="{68716081-212B-44BA-90ED-8B3F3C7792BC}" sibTransId="{C70738B8-C68F-425B-99F4-AF48EB955049}"/>
    <dgm:cxn modelId="{506569E3-9C6B-457A-81D9-7A78A1E90397}" type="presOf" srcId="{82826B32-E1CF-4D75-87C1-A8FE75B31B13}" destId="{4F0CFD44-408F-430E-92F9-5F7D644E9C92}" srcOrd="0" destOrd="0" presId="urn:microsoft.com/office/officeart/2005/8/layout/chevron2"/>
    <dgm:cxn modelId="{0D076CCC-280B-4D40-BF12-5A3A6C2C1DEA}" type="presOf" srcId="{9944DEA7-1086-4F65-8428-D1380347A3B1}" destId="{2CA3E202-94E1-43C5-8964-C442DDA4DA1B}" srcOrd="0" destOrd="0" presId="urn:microsoft.com/office/officeart/2005/8/layout/chevron2"/>
    <dgm:cxn modelId="{8F65491A-EFC1-47FE-A806-79EC9C14CC36}" type="presParOf" srcId="{0BC54B8E-51A9-4C14-8CB1-80212498A3B1}" destId="{0EE7CBDB-5D0D-415F-8EDF-97D07F82D655}" srcOrd="0" destOrd="0" presId="urn:microsoft.com/office/officeart/2005/8/layout/chevron2"/>
    <dgm:cxn modelId="{AC537F52-AF09-466D-AA10-06ABE35A9DC6}" type="presParOf" srcId="{0EE7CBDB-5D0D-415F-8EDF-97D07F82D655}" destId="{4F0CFD44-408F-430E-92F9-5F7D644E9C92}" srcOrd="0" destOrd="0" presId="urn:microsoft.com/office/officeart/2005/8/layout/chevron2"/>
    <dgm:cxn modelId="{EEDBF176-9547-4087-B58B-1D96CA65B35A}" type="presParOf" srcId="{0EE7CBDB-5D0D-415F-8EDF-97D07F82D655}" destId="{754AE7CC-4C30-49E0-AC02-F8C48DAA4B82}" srcOrd="1" destOrd="0" presId="urn:microsoft.com/office/officeart/2005/8/layout/chevron2"/>
    <dgm:cxn modelId="{3D47CA81-E70A-4454-97C9-BAD1BBD75173}" type="presParOf" srcId="{0BC54B8E-51A9-4C14-8CB1-80212498A3B1}" destId="{B8E4C3B7-E133-4C2B-862E-EDEAE1697C49}" srcOrd="1" destOrd="0" presId="urn:microsoft.com/office/officeart/2005/8/layout/chevron2"/>
    <dgm:cxn modelId="{FC3D05AE-F374-4913-86C9-F28A793A818A}" type="presParOf" srcId="{0BC54B8E-51A9-4C14-8CB1-80212498A3B1}" destId="{FB568FA4-54C3-4A56-8785-F5F947E1EA06}" srcOrd="2" destOrd="0" presId="urn:microsoft.com/office/officeart/2005/8/layout/chevron2"/>
    <dgm:cxn modelId="{47B09E18-CFB9-4E61-B295-8FEA2E35480C}" type="presParOf" srcId="{FB568FA4-54C3-4A56-8785-F5F947E1EA06}" destId="{947E2484-1ACA-4884-88BC-F4F85E970B2D}" srcOrd="0" destOrd="0" presId="urn:microsoft.com/office/officeart/2005/8/layout/chevron2"/>
    <dgm:cxn modelId="{9B80096C-1B5A-4E5F-A6B5-0906B58B6401}" type="presParOf" srcId="{FB568FA4-54C3-4A56-8785-F5F947E1EA06}" destId="{96B8A1AA-0735-49FC-BBE9-17A9EFB64A9A}" srcOrd="1" destOrd="0" presId="urn:microsoft.com/office/officeart/2005/8/layout/chevron2"/>
    <dgm:cxn modelId="{DD04F112-47D4-45A2-B5BE-05DBBF7F02DB}" type="presParOf" srcId="{0BC54B8E-51A9-4C14-8CB1-80212498A3B1}" destId="{48D9F98B-872B-4D2D-B249-AEFCE60C37E1}" srcOrd="3" destOrd="0" presId="urn:microsoft.com/office/officeart/2005/8/layout/chevron2"/>
    <dgm:cxn modelId="{66FEA931-4A03-4812-95AD-4AA756583907}" type="presParOf" srcId="{0BC54B8E-51A9-4C14-8CB1-80212498A3B1}" destId="{ABCD141A-F658-4D3D-99E5-C69F3175AF0A}" srcOrd="4" destOrd="0" presId="urn:microsoft.com/office/officeart/2005/8/layout/chevron2"/>
    <dgm:cxn modelId="{A9982E3A-A04C-48EB-B563-50AC0D0EC328}" type="presParOf" srcId="{ABCD141A-F658-4D3D-99E5-C69F3175AF0A}" destId="{35E2AA33-766E-4CBF-A321-BE3E029242E2}" srcOrd="0" destOrd="0" presId="urn:microsoft.com/office/officeart/2005/8/layout/chevron2"/>
    <dgm:cxn modelId="{2B50D6EE-31D7-4D77-B3F8-F94E64158AA6}" type="presParOf" srcId="{ABCD141A-F658-4D3D-99E5-C69F3175AF0A}" destId="{54FB75C2-71C5-4AB8-8751-216F593A07F6}" srcOrd="1" destOrd="0" presId="urn:microsoft.com/office/officeart/2005/8/layout/chevron2"/>
    <dgm:cxn modelId="{0F84ACE2-1574-4E17-9D75-122F5B4B4867}" type="presParOf" srcId="{0BC54B8E-51A9-4C14-8CB1-80212498A3B1}" destId="{5CE318B9-5391-43D4-8534-BC2EB2F4FEEB}" srcOrd="5" destOrd="0" presId="urn:microsoft.com/office/officeart/2005/8/layout/chevron2"/>
    <dgm:cxn modelId="{832A7EA3-D975-4031-BCE0-8746C79377A1}" type="presParOf" srcId="{0BC54B8E-51A9-4C14-8CB1-80212498A3B1}" destId="{5EA9BB33-17CB-4788-B8C4-465C27EB1E25}" srcOrd="6" destOrd="0" presId="urn:microsoft.com/office/officeart/2005/8/layout/chevron2"/>
    <dgm:cxn modelId="{6553FCFA-D91C-45AA-831D-665A6E481D32}" type="presParOf" srcId="{5EA9BB33-17CB-4788-B8C4-465C27EB1E25}" destId="{2CA3E202-94E1-43C5-8964-C442DDA4DA1B}" srcOrd="0" destOrd="0" presId="urn:microsoft.com/office/officeart/2005/8/layout/chevron2"/>
    <dgm:cxn modelId="{E6F023D0-E879-4926-A97C-5A8E3F1AE391}" type="presParOf" srcId="{5EA9BB33-17CB-4788-B8C4-465C27EB1E25}" destId="{C78DCFAB-63DC-4FB5-BB77-BAF8C789BA7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B47E3B-D188-41E7-A54B-CC87EF6281A8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2826B32-E1CF-4D75-87C1-A8FE75B31B13}">
      <dgm:prSet phldrT="[Text]" custT="1"/>
      <dgm:spPr/>
      <dgm:t>
        <a:bodyPr/>
        <a:lstStyle/>
        <a:p>
          <a:r>
            <a:rPr lang="en-US" sz="2000" b="1"/>
            <a:t>1</a:t>
          </a:r>
        </a:p>
      </dgm:t>
    </dgm:pt>
    <dgm:pt modelId="{D20887DA-798D-4048-A40A-4D79E0691444}" type="parTrans" cxnId="{AD02639F-F3A2-4E5D-922E-F027A119C12E}">
      <dgm:prSet/>
      <dgm:spPr/>
      <dgm:t>
        <a:bodyPr/>
        <a:lstStyle/>
        <a:p>
          <a:endParaRPr lang="en-US" sz="2000" b="1"/>
        </a:p>
      </dgm:t>
    </dgm:pt>
    <dgm:pt modelId="{6F42700C-7231-453A-8D70-7C18DE79ED4D}" type="sibTrans" cxnId="{AD02639F-F3A2-4E5D-922E-F027A119C12E}">
      <dgm:prSet/>
      <dgm:spPr/>
      <dgm:t>
        <a:bodyPr/>
        <a:lstStyle/>
        <a:p>
          <a:endParaRPr lang="en-US" sz="2000" b="1"/>
        </a:p>
      </dgm:t>
    </dgm:pt>
    <dgm:pt modelId="{74AE6373-4C8A-4E3C-947D-35E5C0DA6DA9}">
      <dgm:prSet phldrT="[Text]" custT="1"/>
      <dgm:spPr/>
      <dgm:t>
        <a:bodyPr/>
        <a:lstStyle/>
        <a:p>
          <a:r>
            <a:rPr lang="en-US" sz="2000" b="1" dirty="0" smtClean="0">
              <a:latin typeface="Arial Narrow" panose="020B0606020202030204" pitchFamily="34" charset="0"/>
            </a:rPr>
            <a:t>With O LARDOs</a:t>
          </a:r>
          <a:endParaRPr lang="en-US" sz="2000" b="1" dirty="0">
            <a:latin typeface="Arial Narrow" panose="020B0606020202030204" pitchFamily="34" charset="0"/>
          </a:endParaRPr>
        </a:p>
      </dgm:t>
    </dgm:pt>
    <dgm:pt modelId="{6394DC10-2127-4E35-8AE7-1005233D53F8}" type="parTrans" cxnId="{8CBD4D43-7CCD-4B13-A921-FB73C6231C2B}">
      <dgm:prSet/>
      <dgm:spPr/>
      <dgm:t>
        <a:bodyPr/>
        <a:lstStyle/>
        <a:p>
          <a:endParaRPr lang="en-US" sz="2000" b="1"/>
        </a:p>
      </dgm:t>
    </dgm:pt>
    <dgm:pt modelId="{CF4F7A69-B22B-4417-957C-F8E102ED8828}" type="sibTrans" cxnId="{8CBD4D43-7CCD-4B13-A921-FB73C6231C2B}">
      <dgm:prSet/>
      <dgm:spPr/>
      <dgm:t>
        <a:bodyPr/>
        <a:lstStyle/>
        <a:p>
          <a:endParaRPr lang="en-US" sz="2000" b="1"/>
        </a:p>
      </dgm:t>
    </dgm:pt>
    <dgm:pt modelId="{7771D6FD-DAEF-46BC-B9E8-36B55335EA91}">
      <dgm:prSet phldrT="[Text]" custT="1"/>
      <dgm:spPr/>
      <dgm:t>
        <a:bodyPr/>
        <a:lstStyle/>
        <a:p>
          <a:r>
            <a:rPr lang="en-US" sz="2000" b="1" dirty="0"/>
            <a:t>2</a:t>
          </a:r>
        </a:p>
      </dgm:t>
    </dgm:pt>
    <dgm:pt modelId="{939F73D2-A996-490C-A211-E661F2EAF8A1}" type="parTrans" cxnId="{23FAD84C-010F-4982-A5DB-35F27315DB69}">
      <dgm:prSet/>
      <dgm:spPr/>
      <dgm:t>
        <a:bodyPr/>
        <a:lstStyle/>
        <a:p>
          <a:endParaRPr lang="en-US" sz="2000" b="1"/>
        </a:p>
      </dgm:t>
    </dgm:pt>
    <dgm:pt modelId="{E21594A8-C1AA-4503-9B3F-845457400CE6}" type="sibTrans" cxnId="{23FAD84C-010F-4982-A5DB-35F27315DB69}">
      <dgm:prSet/>
      <dgm:spPr/>
      <dgm:t>
        <a:bodyPr/>
        <a:lstStyle/>
        <a:p>
          <a:endParaRPr lang="en-US" sz="2000" b="1"/>
        </a:p>
      </dgm:t>
    </dgm:pt>
    <dgm:pt modelId="{F7FFA8B7-CB8C-4C7C-8DA0-968592CC03C7}">
      <dgm:prSet phldrT="[Text]" custT="1"/>
      <dgm:spPr/>
      <dgm:t>
        <a:bodyPr/>
        <a:lstStyle/>
        <a:p>
          <a:r>
            <a:rPr lang="en-US" sz="2000" b="1" dirty="0" smtClean="0"/>
            <a:t>With 1-5 LARDOs</a:t>
          </a:r>
          <a:endParaRPr lang="en-US" sz="2000" b="1" dirty="0"/>
        </a:p>
      </dgm:t>
    </dgm:pt>
    <dgm:pt modelId="{68716081-212B-44BA-90ED-8B3F3C7792BC}" type="parTrans" cxnId="{406012F1-8F09-4427-AA8F-940A056B36F6}">
      <dgm:prSet/>
      <dgm:spPr/>
      <dgm:t>
        <a:bodyPr/>
        <a:lstStyle/>
        <a:p>
          <a:endParaRPr lang="en-US" sz="2000" b="1"/>
        </a:p>
      </dgm:t>
    </dgm:pt>
    <dgm:pt modelId="{C70738B8-C68F-425B-99F4-AF48EB955049}" type="sibTrans" cxnId="{406012F1-8F09-4427-AA8F-940A056B36F6}">
      <dgm:prSet/>
      <dgm:spPr/>
      <dgm:t>
        <a:bodyPr/>
        <a:lstStyle/>
        <a:p>
          <a:endParaRPr lang="en-US" sz="2000" b="1"/>
        </a:p>
      </dgm:t>
    </dgm:pt>
    <dgm:pt modelId="{92E04DD5-C602-465A-92C6-B434D0EDBBC0}">
      <dgm:prSet phldrT="[Text]" custT="1"/>
      <dgm:spPr/>
      <dgm:t>
        <a:bodyPr/>
        <a:lstStyle/>
        <a:p>
          <a:r>
            <a:rPr lang="en-US" sz="2000" b="1"/>
            <a:t>3</a:t>
          </a:r>
        </a:p>
      </dgm:t>
    </dgm:pt>
    <dgm:pt modelId="{3F63A3ED-4502-433B-A091-8FA59F0C859B}" type="parTrans" cxnId="{0830A07F-70C8-4D5E-9069-8C469D782382}">
      <dgm:prSet/>
      <dgm:spPr/>
      <dgm:t>
        <a:bodyPr/>
        <a:lstStyle/>
        <a:p>
          <a:endParaRPr lang="en-US" sz="2000" b="1"/>
        </a:p>
      </dgm:t>
    </dgm:pt>
    <dgm:pt modelId="{67CDB849-183B-4D95-971A-BF2C86123A7C}" type="sibTrans" cxnId="{0830A07F-70C8-4D5E-9069-8C469D782382}">
      <dgm:prSet/>
      <dgm:spPr/>
      <dgm:t>
        <a:bodyPr/>
        <a:lstStyle/>
        <a:p>
          <a:endParaRPr lang="en-US" sz="2000" b="1"/>
        </a:p>
      </dgm:t>
    </dgm:pt>
    <dgm:pt modelId="{419040C5-4AB2-4645-BD43-7B9E239A9654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With 6-10 LARDOs</a:t>
          </a:r>
          <a:endParaRPr lang="en-US" sz="2000" b="1" dirty="0">
            <a:solidFill>
              <a:schemeClr val="tx1"/>
            </a:solidFill>
          </a:endParaRPr>
        </a:p>
      </dgm:t>
    </dgm:pt>
    <dgm:pt modelId="{4C02389D-6FCA-4B59-8B54-C3BA8E8E3DC4}" type="parTrans" cxnId="{A59FE3AE-AE22-4669-AE45-B899361ECB9E}">
      <dgm:prSet/>
      <dgm:spPr/>
      <dgm:t>
        <a:bodyPr/>
        <a:lstStyle/>
        <a:p>
          <a:endParaRPr lang="en-US" sz="2000" b="1"/>
        </a:p>
      </dgm:t>
    </dgm:pt>
    <dgm:pt modelId="{9403FCC7-A6EB-4A2C-B70F-142D139932A6}" type="sibTrans" cxnId="{A59FE3AE-AE22-4669-AE45-B899361ECB9E}">
      <dgm:prSet/>
      <dgm:spPr/>
      <dgm:t>
        <a:bodyPr/>
        <a:lstStyle/>
        <a:p>
          <a:endParaRPr lang="en-US" sz="2000" b="1"/>
        </a:p>
      </dgm:t>
    </dgm:pt>
    <dgm:pt modelId="{9944DEA7-1086-4F65-8428-D1380347A3B1}">
      <dgm:prSet phldrT="[Text]" custT="1"/>
      <dgm:spPr/>
      <dgm:t>
        <a:bodyPr/>
        <a:lstStyle/>
        <a:p>
          <a:r>
            <a:rPr lang="en-US" sz="2000" b="1"/>
            <a:t>4</a:t>
          </a:r>
        </a:p>
      </dgm:t>
    </dgm:pt>
    <dgm:pt modelId="{550061B7-60F9-48F8-8550-3D895DEF5CD7}" type="parTrans" cxnId="{1887ACEA-AF17-465F-8442-A297D382B044}">
      <dgm:prSet/>
      <dgm:spPr/>
      <dgm:t>
        <a:bodyPr/>
        <a:lstStyle/>
        <a:p>
          <a:endParaRPr lang="en-US" sz="2000" b="1"/>
        </a:p>
      </dgm:t>
    </dgm:pt>
    <dgm:pt modelId="{80F01CE6-A470-4755-BBCA-0D8BBCE3E5E8}" type="sibTrans" cxnId="{1887ACEA-AF17-465F-8442-A297D382B044}">
      <dgm:prSet/>
      <dgm:spPr/>
      <dgm:t>
        <a:bodyPr/>
        <a:lstStyle/>
        <a:p>
          <a:endParaRPr lang="en-US" sz="2000" b="1"/>
        </a:p>
      </dgm:t>
    </dgm:pt>
    <dgm:pt modelId="{4920C9EA-5362-4508-86B1-FD2EB52400D3}">
      <dgm:prSet phldrT="[Text]" custT="1"/>
      <dgm:spPr/>
      <dgm:t>
        <a:bodyPr/>
        <a:lstStyle/>
        <a:p>
          <a:r>
            <a:rPr lang="en-US" sz="2000" b="1" dirty="0" smtClean="0"/>
            <a:t>With 11 &amp; above LARDOs</a:t>
          </a:r>
          <a:endParaRPr lang="en-US" sz="2000" b="1" dirty="0"/>
        </a:p>
      </dgm:t>
    </dgm:pt>
    <dgm:pt modelId="{A06348F8-D778-4E4A-84DD-2706AA313F38}" type="parTrans" cxnId="{6770FCD6-F114-4D17-AA8E-20FEF5853EBC}">
      <dgm:prSet/>
      <dgm:spPr/>
      <dgm:t>
        <a:bodyPr/>
        <a:lstStyle/>
        <a:p>
          <a:endParaRPr lang="en-US" sz="2000" b="1"/>
        </a:p>
      </dgm:t>
    </dgm:pt>
    <dgm:pt modelId="{C1E23AAC-8ADF-4E20-BBA0-8A173AA9523C}" type="sibTrans" cxnId="{6770FCD6-F114-4D17-AA8E-20FEF5853EBC}">
      <dgm:prSet/>
      <dgm:spPr/>
      <dgm:t>
        <a:bodyPr/>
        <a:lstStyle/>
        <a:p>
          <a:endParaRPr lang="en-US" sz="2000" b="1"/>
        </a:p>
      </dgm:t>
    </dgm:pt>
    <dgm:pt modelId="{0BC54B8E-51A9-4C14-8CB1-80212498A3B1}" type="pres">
      <dgm:prSet presAssocID="{C3B47E3B-D188-41E7-A54B-CC87EF6281A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0EE7CBDB-5D0D-415F-8EDF-97D07F82D655}" type="pres">
      <dgm:prSet presAssocID="{82826B32-E1CF-4D75-87C1-A8FE75B31B13}" presName="composite" presStyleCnt="0"/>
      <dgm:spPr/>
    </dgm:pt>
    <dgm:pt modelId="{4F0CFD44-408F-430E-92F9-5F7D644E9C92}" type="pres">
      <dgm:prSet presAssocID="{82826B32-E1CF-4D75-87C1-A8FE75B31B1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754AE7CC-4C30-49E0-AC02-F8C48DAA4B82}" type="pres">
      <dgm:prSet presAssocID="{82826B32-E1CF-4D75-87C1-A8FE75B31B13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B8E4C3B7-E133-4C2B-862E-EDEAE1697C49}" type="pres">
      <dgm:prSet presAssocID="{6F42700C-7231-453A-8D70-7C18DE79ED4D}" presName="sp" presStyleCnt="0"/>
      <dgm:spPr/>
    </dgm:pt>
    <dgm:pt modelId="{FB568FA4-54C3-4A56-8785-F5F947E1EA06}" type="pres">
      <dgm:prSet presAssocID="{7771D6FD-DAEF-46BC-B9E8-36B55335EA91}" presName="composite" presStyleCnt="0"/>
      <dgm:spPr/>
    </dgm:pt>
    <dgm:pt modelId="{947E2484-1ACA-4884-88BC-F4F85E970B2D}" type="pres">
      <dgm:prSet presAssocID="{7771D6FD-DAEF-46BC-B9E8-36B55335EA9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96B8A1AA-0735-49FC-BBE9-17A9EFB64A9A}" type="pres">
      <dgm:prSet presAssocID="{7771D6FD-DAEF-46BC-B9E8-36B55335EA9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48D9F98B-872B-4D2D-B249-AEFCE60C37E1}" type="pres">
      <dgm:prSet presAssocID="{E21594A8-C1AA-4503-9B3F-845457400CE6}" presName="sp" presStyleCnt="0"/>
      <dgm:spPr/>
    </dgm:pt>
    <dgm:pt modelId="{ABCD141A-F658-4D3D-99E5-C69F3175AF0A}" type="pres">
      <dgm:prSet presAssocID="{92E04DD5-C602-465A-92C6-B434D0EDBBC0}" presName="composite" presStyleCnt="0"/>
      <dgm:spPr/>
    </dgm:pt>
    <dgm:pt modelId="{35E2AA33-766E-4CBF-A321-BE3E029242E2}" type="pres">
      <dgm:prSet presAssocID="{92E04DD5-C602-465A-92C6-B434D0EDBBC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54FB75C2-71C5-4AB8-8751-216F593A07F6}" type="pres">
      <dgm:prSet presAssocID="{92E04DD5-C602-465A-92C6-B434D0EDBBC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5CE318B9-5391-43D4-8534-BC2EB2F4FEEB}" type="pres">
      <dgm:prSet presAssocID="{67CDB849-183B-4D95-971A-BF2C86123A7C}" presName="sp" presStyleCnt="0"/>
      <dgm:spPr/>
    </dgm:pt>
    <dgm:pt modelId="{5EA9BB33-17CB-4788-B8C4-465C27EB1E25}" type="pres">
      <dgm:prSet presAssocID="{9944DEA7-1086-4F65-8428-D1380347A3B1}" presName="composite" presStyleCnt="0"/>
      <dgm:spPr/>
    </dgm:pt>
    <dgm:pt modelId="{2CA3E202-94E1-43C5-8964-C442DDA4DA1B}" type="pres">
      <dgm:prSet presAssocID="{9944DEA7-1086-4F65-8428-D1380347A3B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C78DCFAB-63DC-4FB5-BB77-BAF8C789BA7A}" type="pres">
      <dgm:prSet presAssocID="{9944DEA7-1086-4F65-8428-D1380347A3B1}" presName="descendantText" presStyleLbl="alignAcc1" presStyleIdx="3" presStyleCnt="4" custScaleY="85423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145A9C1C-BB33-42CC-B099-EE2D93F0DCD8}" type="presOf" srcId="{7771D6FD-DAEF-46BC-B9E8-36B55335EA91}" destId="{947E2484-1ACA-4884-88BC-F4F85E970B2D}" srcOrd="0" destOrd="0" presId="urn:microsoft.com/office/officeart/2005/8/layout/chevron2"/>
    <dgm:cxn modelId="{51E1CC74-6E22-4649-90F8-FF213E30A19D}" type="presOf" srcId="{419040C5-4AB2-4645-BD43-7B9E239A9654}" destId="{54FB75C2-71C5-4AB8-8751-216F593A07F6}" srcOrd="0" destOrd="0" presId="urn:microsoft.com/office/officeart/2005/8/layout/chevron2"/>
    <dgm:cxn modelId="{AD02639F-F3A2-4E5D-922E-F027A119C12E}" srcId="{C3B47E3B-D188-41E7-A54B-CC87EF6281A8}" destId="{82826B32-E1CF-4D75-87C1-A8FE75B31B13}" srcOrd="0" destOrd="0" parTransId="{D20887DA-798D-4048-A40A-4D79E0691444}" sibTransId="{6F42700C-7231-453A-8D70-7C18DE79ED4D}"/>
    <dgm:cxn modelId="{4B7ED5B8-3937-46DC-BF97-EB7DEC83EDC2}" type="presOf" srcId="{92E04DD5-C602-465A-92C6-B434D0EDBBC0}" destId="{35E2AA33-766E-4CBF-A321-BE3E029242E2}" srcOrd="0" destOrd="0" presId="urn:microsoft.com/office/officeart/2005/8/layout/chevron2"/>
    <dgm:cxn modelId="{23FAD84C-010F-4982-A5DB-35F27315DB69}" srcId="{C3B47E3B-D188-41E7-A54B-CC87EF6281A8}" destId="{7771D6FD-DAEF-46BC-B9E8-36B55335EA91}" srcOrd="1" destOrd="0" parTransId="{939F73D2-A996-490C-A211-E661F2EAF8A1}" sibTransId="{E21594A8-C1AA-4503-9B3F-845457400CE6}"/>
    <dgm:cxn modelId="{0830A07F-70C8-4D5E-9069-8C469D782382}" srcId="{C3B47E3B-D188-41E7-A54B-CC87EF6281A8}" destId="{92E04DD5-C602-465A-92C6-B434D0EDBBC0}" srcOrd="2" destOrd="0" parTransId="{3F63A3ED-4502-433B-A091-8FA59F0C859B}" sibTransId="{67CDB849-183B-4D95-971A-BF2C86123A7C}"/>
    <dgm:cxn modelId="{6770FCD6-F114-4D17-AA8E-20FEF5853EBC}" srcId="{9944DEA7-1086-4F65-8428-D1380347A3B1}" destId="{4920C9EA-5362-4508-86B1-FD2EB52400D3}" srcOrd="0" destOrd="0" parTransId="{A06348F8-D778-4E4A-84DD-2706AA313F38}" sibTransId="{C1E23AAC-8ADF-4E20-BBA0-8A173AA9523C}"/>
    <dgm:cxn modelId="{8CBD4D43-7CCD-4B13-A921-FB73C6231C2B}" srcId="{82826B32-E1CF-4D75-87C1-A8FE75B31B13}" destId="{74AE6373-4C8A-4E3C-947D-35E5C0DA6DA9}" srcOrd="0" destOrd="0" parTransId="{6394DC10-2127-4E35-8AE7-1005233D53F8}" sibTransId="{CF4F7A69-B22B-4417-957C-F8E102ED8828}"/>
    <dgm:cxn modelId="{8C6D6A91-8A56-4F1C-ABBB-B2CCBC27327F}" type="presOf" srcId="{4920C9EA-5362-4508-86B1-FD2EB52400D3}" destId="{C78DCFAB-63DC-4FB5-BB77-BAF8C789BA7A}" srcOrd="0" destOrd="0" presId="urn:microsoft.com/office/officeart/2005/8/layout/chevron2"/>
    <dgm:cxn modelId="{1887ACEA-AF17-465F-8442-A297D382B044}" srcId="{C3B47E3B-D188-41E7-A54B-CC87EF6281A8}" destId="{9944DEA7-1086-4F65-8428-D1380347A3B1}" srcOrd="3" destOrd="0" parTransId="{550061B7-60F9-48F8-8550-3D895DEF5CD7}" sibTransId="{80F01CE6-A470-4755-BBCA-0D8BBCE3E5E8}"/>
    <dgm:cxn modelId="{A59FE3AE-AE22-4669-AE45-B899361ECB9E}" srcId="{92E04DD5-C602-465A-92C6-B434D0EDBBC0}" destId="{419040C5-4AB2-4645-BD43-7B9E239A9654}" srcOrd="0" destOrd="0" parTransId="{4C02389D-6FCA-4B59-8B54-C3BA8E8E3DC4}" sibTransId="{9403FCC7-A6EB-4A2C-B70F-142D139932A6}"/>
    <dgm:cxn modelId="{C8BA5515-A1B1-4B68-9C2B-67E0C96FF9D5}" type="presOf" srcId="{74AE6373-4C8A-4E3C-947D-35E5C0DA6DA9}" destId="{754AE7CC-4C30-49E0-AC02-F8C48DAA4B82}" srcOrd="0" destOrd="0" presId="urn:microsoft.com/office/officeart/2005/8/layout/chevron2"/>
    <dgm:cxn modelId="{1624B19D-2549-4ED2-9376-27B6C3B8F981}" type="presOf" srcId="{F7FFA8B7-CB8C-4C7C-8DA0-968592CC03C7}" destId="{96B8A1AA-0735-49FC-BBE9-17A9EFB64A9A}" srcOrd="0" destOrd="0" presId="urn:microsoft.com/office/officeart/2005/8/layout/chevron2"/>
    <dgm:cxn modelId="{B158D1B6-346D-4478-8A77-3E641321F11D}" type="presOf" srcId="{C3B47E3B-D188-41E7-A54B-CC87EF6281A8}" destId="{0BC54B8E-51A9-4C14-8CB1-80212498A3B1}" srcOrd="0" destOrd="0" presId="urn:microsoft.com/office/officeart/2005/8/layout/chevron2"/>
    <dgm:cxn modelId="{406012F1-8F09-4427-AA8F-940A056B36F6}" srcId="{7771D6FD-DAEF-46BC-B9E8-36B55335EA91}" destId="{F7FFA8B7-CB8C-4C7C-8DA0-968592CC03C7}" srcOrd="0" destOrd="0" parTransId="{68716081-212B-44BA-90ED-8B3F3C7792BC}" sibTransId="{C70738B8-C68F-425B-99F4-AF48EB955049}"/>
    <dgm:cxn modelId="{506569E3-9C6B-457A-81D9-7A78A1E90397}" type="presOf" srcId="{82826B32-E1CF-4D75-87C1-A8FE75B31B13}" destId="{4F0CFD44-408F-430E-92F9-5F7D644E9C92}" srcOrd="0" destOrd="0" presId="urn:microsoft.com/office/officeart/2005/8/layout/chevron2"/>
    <dgm:cxn modelId="{0D076CCC-280B-4D40-BF12-5A3A6C2C1DEA}" type="presOf" srcId="{9944DEA7-1086-4F65-8428-D1380347A3B1}" destId="{2CA3E202-94E1-43C5-8964-C442DDA4DA1B}" srcOrd="0" destOrd="0" presId="urn:microsoft.com/office/officeart/2005/8/layout/chevron2"/>
    <dgm:cxn modelId="{8F65491A-EFC1-47FE-A806-79EC9C14CC36}" type="presParOf" srcId="{0BC54B8E-51A9-4C14-8CB1-80212498A3B1}" destId="{0EE7CBDB-5D0D-415F-8EDF-97D07F82D655}" srcOrd="0" destOrd="0" presId="urn:microsoft.com/office/officeart/2005/8/layout/chevron2"/>
    <dgm:cxn modelId="{AC537F52-AF09-466D-AA10-06ABE35A9DC6}" type="presParOf" srcId="{0EE7CBDB-5D0D-415F-8EDF-97D07F82D655}" destId="{4F0CFD44-408F-430E-92F9-5F7D644E9C92}" srcOrd="0" destOrd="0" presId="urn:microsoft.com/office/officeart/2005/8/layout/chevron2"/>
    <dgm:cxn modelId="{EEDBF176-9547-4087-B58B-1D96CA65B35A}" type="presParOf" srcId="{0EE7CBDB-5D0D-415F-8EDF-97D07F82D655}" destId="{754AE7CC-4C30-49E0-AC02-F8C48DAA4B82}" srcOrd="1" destOrd="0" presId="urn:microsoft.com/office/officeart/2005/8/layout/chevron2"/>
    <dgm:cxn modelId="{3D47CA81-E70A-4454-97C9-BAD1BBD75173}" type="presParOf" srcId="{0BC54B8E-51A9-4C14-8CB1-80212498A3B1}" destId="{B8E4C3B7-E133-4C2B-862E-EDEAE1697C49}" srcOrd="1" destOrd="0" presId="urn:microsoft.com/office/officeart/2005/8/layout/chevron2"/>
    <dgm:cxn modelId="{FC3D05AE-F374-4913-86C9-F28A793A818A}" type="presParOf" srcId="{0BC54B8E-51A9-4C14-8CB1-80212498A3B1}" destId="{FB568FA4-54C3-4A56-8785-F5F947E1EA06}" srcOrd="2" destOrd="0" presId="urn:microsoft.com/office/officeart/2005/8/layout/chevron2"/>
    <dgm:cxn modelId="{47B09E18-CFB9-4E61-B295-8FEA2E35480C}" type="presParOf" srcId="{FB568FA4-54C3-4A56-8785-F5F947E1EA06}" destId="{947E2484-1ACA-4884-88BC-F4F85E970B2D}" srcOrd="0" destOrd="0" presId="urn:microsoft.com/office/officeart/2005/8/layout/chevron2"/>
    <dgm:cxn modelId="{9B80096C-1B5A-4E5F-A6B5-0906B58B6401}" type="presParOf" srcId="{FB568FA4-54C3-4A56-8785-F5F947E1EA06}" destId="{96B8A1AA-0735-49FC-BBE9-17A9EFB64A9A}" srcOrd="1" destOrd="0" presId="urn:microsoft.com/office/officeart/2005/8/layout/chevron2"/>
    <dgm:cxn modelId="{DD04F112-47D4-45A2-B5BE-05DBBF7F02DB}" type="presParOf" srcId="{0BC54B8E-51A9-4C14-8CB1-80212498A3B1}" destId="{48D9F98B-872B-4D2D-B249-AEFCE60C37E1}" srcOrd="3" destOrd="0" presId="urn:microsoft.com/office/officeart/2005/8/layout/chevron2"/>
    <dgm:cxn modelId="{66FEA931-4A03-4812-95AD-4AA756583907}" type="presParOf" srcId="{0BC54B8E-51A9-4C14-8CB1-80212498A3B1}" destId="{ABCD141A-F658-4D3D-99E5-C69F3175AF0A}" srcOrd="4" destOrd="0" presId="urn:microsoft.com/office/officeart/2005/8/layout/chevron2"/>
    <dgm:cxn modelId="{A9982E3A-A04C-48EB-B563-50AC0D0EC328}" type="presParOf" srcId="{ABCD141A-F658-4D3D-99E5-C69F3175AF0A}" destId="{35E2AA33-766E-4CBF-A321-BE3E029242E2}" srcOrd="0" destOrd="0" presId="urn:microsoft.com/office/officeart/2005/8/layout/chevron2"/>
    <dgm:cxn modelId="{2B50D6EE-31D7-4D77-B3F8-F94E64158AA6}" type="presParOf" srcId="{ABCD141A-F658-4D3D-99E5-C69F3175AF0A}" destId="{54FB75C2-71C5-4AB8-8751-216F593A07F6}" srcOrd="1" destOrd="0" presId="urn:microsoft.com/office/officeart/2005/8/layout/chevron2"/>
    <dgm:cxn modelId="{0F84ACE2-1574-4E17-9D75-122F5B4B4867}" type="presParOf" srcId="{0BC54B8E-51A9-4C14-8CB1-80212498A3B1}" destId="{5CE318B9-5391-43D4-8534-BC2EB2F4FEEB}" srcOrd="5" destOrd="0" presId="urn:microsoft.com/office/officeart/2005/8/layout/chevron2"/>
    <dgm:cxn modelId="{832A7EA3-D975-4031-BCE0-8746C79377A1}" type="presParOf" srcId="{0BC54B8E-51A9-4C14-8CB1-80212498A3B1}" destId="{5EA9BB33-17CB-4788-B8C4-465C27EB1E25}" srcOrd="6" destOrd="0" presId="urn:microsoft.com/office/officeart/2005/8/layout/chevron2"/>
    <dgm:cxn modelId="{6553FCFA-D91C-45AA-831D-665A6E481D32}" type="presParOf" srcId="{5EA9BB33-17CB-4788-B8C4-465C27EB1E25}" destId="{2CA3E202-94E1-43C5-8964-C442DDA4DA1B}" srcOrd="0" destOrd="0" presId="urn:microsoft.com/office/officeart/2005/8/layout/chevron2"/>
    <dgm:cxn modelId="{E6F023D0-E879-4926-A97C-5A8E3F1AE391}" type="presParOf" srcId="{5EA9BB33-17CB-4788-B8C4-465C27EB1E25}" destId="{C78DCFAB-63DC-4FB5-BB77-BAF8C789BA7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B47E3B-D188-41E7-A54B-CC87EF6281A8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2826B32-E1CF-4D75-87C1-A8FE75B31B13}">
      <dgm:prSet phldrT="[Text]" custT="1"/>
      <dgm:spPr/>
      <dgm:t>
        <a:bodyPr/>
        <a:lstStyle/>
        <a:p>
          <a:r>
            <a:rPr lang="en-US" sz="2000" b="1"/>
            <a:t>1</a:t>
          </a:r>
        </a:p>
      </dgm:t>
    </dgm:pt>
    <dgm:pt modelId="{D20887DA-798D-4048-A40A-4D79E0691444}" type="parTrans" cxnId="{AD02639F-F3A2-4E5D-922E-F027A119C12E}">
      <dgm:prSet/>
      <dgm:spPr/>
      <dgm:t>
        <a:bodyPr/>
        <a:lstStyle/>
        <a:p>
          <a:endParaRPr lang="en-US" sz="2000" b="1"/>
        </a:p>
      </dgm:t>
    </dgm:pt>
    <dgm:pt modelId="{6F42700C-7231-453A-8D70-7C18DE79ED4D}" type="sibTrans" cxnId="{AD02639F-F3A2-4E5D-922E-F027A119C12E}">
      <dgm:prSet/>
      <dgm:spPr/>
      <dgm:t>
        <a:bodyPr/>
        <a:lstStyle/>
        <a:p>
          <a:endParaRPr lang="en-US" sz="2000" b="1"/>
        </a:p>
      </dgm:t>
    </dgm:pt>
    <dgm:pt modelId="{74AE6373-4C8A-4E3C-947D-35E5C0DA6DA9}">
      <dgm:prSet phldrT="[Text]" custT="1"/>
      <dgm:spPr/>
      <dgm:t>
        <a:bodyPr/>
        <a:lstStyle/>
        <a:p>
          <a:r>
            <a:rPr lang="en-US" sz="2000" b="1" dirty="0" smtClean="0">
              <a:latin typeface="Arial Narrow" panose="020B0606020202030204" pitchFamily="34" charset="0"/>
            </a:rPr>
            <a:t>With O LARDOs</a:t>
          </a:r>
          <a:endParaRPr lang="en-US" sz="2000" b="1" dirty="0">
            <a:latin typeface="Arial Narrow" panose="020B0606020202030204" pitchFamily="34" charset="0"/>
          </a:endParaRPr>
        </a:p>
      </dgm:t>
    </dgm:pt>
    <dgm:pt modelId="{6394DC10-2127-4E35-8AE7-1005233D53F8}" type="parTrans" cxnId="{8CBD4D43-7CCD-4B13-A921-FB73C6231C2B}">
      <dgm:prSet/>
      <dgm:spPr/>
      <dgm:t>
        <a:bodyPr/>
        <a:lstStyle/>
        <a:p>
          <a:endParaRPr lang="en-US" sz="2000" b="1"/>
        </a:p>
      </dgm:t>
    </dgm:pt>
    <dgm:pt modelId="{CF4F7A69-B22B-4417-957C-F8E102ED8828}" type="sibTrans" cxnId="{8CBD4D43-7CCD-4B13-A921-FB73C6231C2B}">
      <dgm:prSet/>
      <dgm:spPr/>
      <dgm:t>
        <a:bodyPr/>
        <a:lstStyle/>
        <a:p>
          <a:endParaRPr lang="en-US" sz="2000" b="1"/>
        </a:p>
      </dgm:t>
    </dgm:pt>
    <dgm:pt modelId="{7771D6FD-DAEF-46BC-B9E8-36B55335EA91}">
      <dgm:prSet phldrT="[Text]" custT="1"/>
      <dgm:spPr/>
      <dgm:t>
        <a:bodyPr/>
        <a:lstStyle/>
        <a:p>
          <a:r>
            <a:rPr lang="en-US" sz="2000" b="1" dirty="0"/>
            <a:t>2</a:t>
          </a:r>
        </a:p>
      </dgm:t>
    </dgm:pt>
    <dgm:pt modelId="{939F73D2-A996-490C-A211-E661F2EAF8A1}" type="parTrans" cxnId="{23FAD84C-010F-4982-A5DB-35F27315DB69}">
      <dgm:prSet/>
      <dgm:spPr/>
      <dgm:t>
        <a:bodyPr/>
        <a:lstStyle/>
        <a:p>
          <a:endParaRPr lang="en-US" sz="2000" b="1"/>
        </a:p>
      </dgm:t>
    </dgm:pt>
    <dgm:pt modelId="{E21594A8-C1AA-4503-9B3F-845457400CE6}" type="sibTrans" cxnId="{23FAD84C-010F-4982-A5DB-35F27315DB69}">
      <dgm:prSet/>
      <dgm:spPr/>
      <dgm:t>
        <a:bodyPr/>
        <a:lstStyle/>
        <a:p>
          <a:endParaRPr lang="en-US" sz="2000" b="1"/>
        </a:p>
      </dgm:t>
    </dgm:pt>
    <dgm:pt modelId="{F7FFA8B7-CB8C-4C7C-8DA0-968592CC03C7}">
      <dgm:prSet phldrT="[Text]" custT="1"/>
      <dgm:spPr/>
      <dgm:t>
        <a:bodyPr/>
        <a:lstStyle/>
        <a:p>
          <a:r>
            <a:rPr lang="en-US" sz="2000" b="1" dirty="0" smtClean="0"/>
            <a:t>With 1-5 LARDOs</a:t>
          </a:r>
          <a:endParaRPr lang="en-US" sz="2000" b="1" dirty="0"/>
        </a:p>
      </dgm:t>
    </dgm:pt>
    <dgm:pt modelId="{68716081-212B-44BA-90ED-8B3F3C7792BC}" type="parTrans" cxnId="{406012F1-8F09-4427-AA8F-940A056B36F6}">
      <dgm:prSet/>
      <dgm:spPr/>
      <dgm:t>
        <a:bodyPr/>
        <a:lstStyle/>
        <a:p>
          <a:endParaRPr lang="en-US" sz="2000" b="1"/>
        </a:p>
      </dgm:t>
    </dgm:pt>
    <dgm:pt modelId="{C70738B8-C68F-425B-99F4-AF48EB955049}" type="sibTrans" cxnId="{406012F1-8F09-4427-AA8F-940A056B36F6}">
      <dgm:prSet/>
      <dgm:spPr/>
      <dgm:t>
        <a:bodyPr/>
        <a:lstStyle/>
        <a:p>
          <a:endParaRPr lang="en-US" sz="2000" b="1"/>
        </a:p>
      </dgm:t>
    </dgm:pt>
    <dgm:pt modelId="{92E04DD5-C602-465A-92C6-B434D0EDBBC0}">
      <dgm:prSet phldrT="[Text]" custT="1"/>
      <dgm:spPr/>
      <dgm:t>
        <a:bodyPr/>
        <a:lstStyle/>
        <a:p>
          <a:r>
            <a:rPr lang="en-US" sz="2000" b="1"/>
            <a:t>3</a:t>
          </a:r>
        </a:p>
      </dgm:t>
    </dgm:pt>
    <dgm:pt modelId="{3F63A3ED-4502-433B-A091-8FA59F0C859B}" type="parTrans" cxnId="{0830A07F-70C8-4D5E-9069-8C469D782382}">
      <dgm:prSet/>
      <dgm:spPr/>
      <dgm:t>
        <a:bodyPr/>
        <a:lstStyle/>
        <a:p>
          <a:endParaRPr lang="en-US" sz="2000" b="1"/>
        </a:p>
      </dgm:t>
    </dgm:pt>
    <dgm:pt modelId="{67CDB849-183B-4D95-971A-BF2C86123A7C}" type="sibTrans" cxnId="{0830A07F-70C8-4D5E-9069-8C469D782382}">
      <dgm:prSet/>
      <dgm:spPr/>
      <dgm:t>
        <a:bodyPr/>
        <a:lstStyle/>
        <a:p>
          <a:endParaRPr lang="en-US" sz="2000" b="1"/>
        </a:p>
      </dgm:t>
    </dgm:pt>
    <dgm:pt modelId="{419040C5-4AB2-4645-BD43-7B9E239A9654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With 6-10 LARDOs</a:t>
          </a:r>
          <a:endParaRPr lang="en-US" sz="2000" b="1" dirty="0">
            <a:solidFill>
              <a:schemeClr val="tx1"/>
            </a:solidFill>
          </a:endParaRPr>
        </a:p>
      </dgm:t>
    </dgm:pt>
    <dgm:pt modelId="{4C02389D-6FCA-4B59-8B54-C3BA8E8E3DC4}" type="parTrans" cxnId="{A59FE3AE-AE22-4669-AE45-B899361ECB9E}">
      <dgm:prSet/>
      <dgm:spPr/>
      <dgm:t>
        <a:bodyPr/>
        <a:lstStyle/>
        <a:p>
          <a:endParaRPr lang="en-US" sz="2000" b="1"/>
        </a:p>
      </dgm:t>
    </dgm:pt>
    <dgm:pt modelId="{9403FCC7-A6EB-4A2C-B70F-142D139932A6}" type="sibTrans" cxnId="{A59FE3AE-AE22-4669-AE45-B899361ECB9E}">
      <dgm:prSet/>
      <dgm:spPr/>
      <dgm:t>
        <a:bodyPr/>
        <a:lstStyle/>
        <a:p>
          <a:endParaRPr lang="en-US" sz="2000" b="1"/>
        </a:p>
      </dgm:t>
    </dgm:pt>
    <dgm:pt modelId="{9944DEA7-1086-4F65-8428-D1380347A3B1}">
      <dgm:prSet phldrT="[Text]" custT="1"/>
      <dgm:spPr/>
      <dgm:t>
        <a:bodyPr/>
        <a:lstStyle/>
        <a:p>
          <a:r>
            <a:rPr lang="en-US" sz="2000" b="1"/>
            <a:t>4</a:t>
          </a:r>
        </a:p>
      </dgm:t>
    </dgm:pt>
    <dgm:pt modelId="{550061B7-60F9-48F8-8550-3D895DEF5CD7}" type="parTrans" cxnId="{1887ACEA-AF17-465F-8442-A297D382B044}">
      <dgm:prSet/>
      <dgm:spPr/>
      <dgm:t>
        <a:bodyPr/>
        <a:lstStyle/>
        <a:p>
          <a:endParaRPr lang="en-US" sz="2000" b="1"/>
        </a:p>
      </dgm:t>
    </dgm:pt>
    <dgm:pt modelId="{80F01CE6-A470-4755-BBCA-0D8BBCE3E5E8}" type="sibTrans" cxnId="{1887ACEA-AF17-465F-8442-A297D382B044}">
      <dgm:prSet/>
      <dgm:spPr/>
      <dgm:t>
        <a:bodyPr/>
        <a:lstStyle/>
        <a:p>
          <a:endParaRPr lang="en-US" sz="2000" b="1"/>
        </a:p>
      </dgm:t>
    </dgm:pt>
    <dgm:pt modelId="{4920C9EA-5362-4508-86B1-FD2EB52400D3}">
      <dgm:prSet phldrT="[Text]" custT="1"/>
      <dgm:spPr/>
      <dgm:t>
        <a:bodyPr/>
        <a:lstStyle/>
        <a:p>
          <a:r>
            <a:rPr lang="en-US" sz="2000" b="1" dirty="0" smtClean="0"/>
            <a:t>With 11 &amp; above LARDOs</a:t>
          </a:r>
          <a:endParaRPr lang="en-US" sz="2000" b="1" dirty="0"/>
        </a:p>
      </dgm:t>
    </dgm:pt>
    <dgm:pt modelId="{A06348F8-D778-4E4A-84DD-2706AA313F38}" type="parTrans" cxnId="{6770FCD6-F114-4D17-AA8E-20FEF5853EBC}">
      <dgm:prSet/>
      <dgm:spPr/>
      <dgm:t>
        <a:bodyPr/>
        <a:lstStyle/>
        <a:p>
          <a:endParaRPr lang="en-US" sz="2000" b="1"/>
        </a:p>
      </dgm:t>
    </dgm:pt>
    <dgm:pt modelId="{C1E23AAC-8ADF-4E20-BBA0-8A173AA9523C}" type="sibTrans" cxnId="{6770FCD6-F114-4D17-AA8E-20FEF5853EBC}">
      <dgm:prSet/>
      <dgm:spPr/>
      <dgm:t>
        <a:bodyPr/>
        <a:lstStyle/>
        <a:p>
          <a:endParaRPr lang="en-US" sz="2000" b="1"/>
        </a:p>
      </dgm:t>
    </dgm:pt>
    <dgm:pt modelId="{0BC54B8E-51A9-4C14-8CB1-80212498A3B1}" type="pres">
      <dgm:prSet presAssocID="{C3B47E3B-D188-41E7-A54B-CC87EF6281A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0EE7CBDB-5D0D-415F-8EDF-97D07F82D655}" type="pres">
      <dgm:prSet presAssocID="{82826B32-E1CF-4D75-87C1-A8FE75B31B13}" presName="composite" presStyleCnt="0"/>
      <dgm:spPr/>
    </dgm:pt>
    <dgm:pt modelId="{4F0CFD44-408F-430E-92F9-5F7D644E9C92}" type="pres">
      <dgm:prSet presAssocID="{82826B32-E1CF-4D75-87C1-A8FE75B31B1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754AE7CC-4C30-49E0-AC02-F8C48DAA4B82}" type="pres">
      <dgm:prSet presAssocID="{82826B32-E1CF-4D75-87C1-A8FE75B31B13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B8E4C3B7-E133-4C2B-862E-EDEAE1697C49}" type="pres">
      <dgm:prSet presAssocID="{6F42700C-7231-453A-8D70-7C18DE79ED4D}" presName="sp" presStyleCnt="0"/>
      <dgm:spPr/>
    </dgm:pt>
    <dgm:pt modelId="{FB568FA4-54C3-4A56-8785-F5F947E1EA06}" type="pres">
      <dgm:prSet presAssocID="{7771D6FD-DAEF-46BC-B9E8-36B55335EA91}" presName="composite" presStyleCnt="0"/>
      <dgm:spPr/>
    </dgm:pt>
    <dgm:pt modelId="{947E2484-1ACA-4884-88BC-F4F85E970B2D}" type="pres">
      <dgm:prSet presAssocID="{7771D6FD-DAEF-46BC-B9E8-36B55335EA9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96B8A1AA-0735-49FC-BBE9-17A9EFB64A9A}" type="pres">
      <dgm:prSet presAssocID="{7771D6FD-DAEF-46BC-B9E8-36B55335EA9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48D9F98B-872B-4D2D-B249-AEFCE60C37E1}" type="pres">
      <dgm:prSet presAssocID="{E21594A8-C1AA-4503-9B3F-845457400CE6}" presName="sp" presStyleCnt="0"/>
      <dgm:spPr/>
    </dgm:pt>
    <dgm:pt modelId="{ABCD141A-F658-4D3D-99E5-C69F3175AF0A}" type="pres">
      <dgm:prSet presAssocID="{92E04DD5-C602-465A-92C6-B434D0EDBBC0}" presName="composite" presStyleCnt="0"/>
      <dgm:spPr/>
    </dgm:pt>
    <dgm:pt modelId="{35E2AA33-766E-4CBF-A321-BE3E029242E2}" type="pres">
      <dgm:prSet presAssocID="{92E04DD5-C602-465A-92C6-B434D0EDBBC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54FB75C2-71C5-4AB8-8751-216F593A07F6}" type="pres">
      <dgm:prSet presAssocID="{92E04DD5-C602-465A-92C6-B434D0EDBBC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5CE318B9-5391-43D4-8534-BC2EB2F4FEEB}" type="pres">
      <dgm:prSet presAssocID="{67CDB849-183B-4D95-971A-BF2C86123A7C}" presName="sp" presStyleCnt="0"/>
      <dgm:spPr/>
    </dgm:pt>
    <dgm:pt modelId="{5EA9BB33-17CB-4788-B8C4-465C27EB1E25}" type="pres">
      <dgm:prSet presAssocID="{9944DEA7-1086-4F65-8428-D1380347A3B1}" presName="composite" presStyleCnt="0"/>
      <dgm:spPr/>
    </dgm:pt>
    <dgm:pt modelId="{2CA3E202-94E1-43C5-8964-C442DDA4DA1B}" type="pres">
      <dgm:prSet presAssocID="{9944DEA7-1086-4F65-8428-D1380347A3B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C78DCFAB-63DC-4FB5-BB77-BAF8C789BA7A}" type="pres">
      <dgm:prSet presAssocID="{9944DEA7-1086-4F65-8428-D1380347A3B1}" presName="descendantText" presStyleLbl="alignAcc1" presStyleIdx="3" presStyleCnt="4" custScaleY="85423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145A9C1C-BB33-42CC-B099-EE2D93F0DCD8}" type="presOf" srcId="{7771D6FD-DAEF-46BC-B9E8-36B55335EA91}" destId="{947E2484-1ACA-4884-88BC-F4F85E970B2D}" srcOrd="0" destOrd="0" presId="urn:microsoft.com/office/officeart/2005/8/layout/chevron2"/>
    <dgm:cxn modelId="{51E1CC74-6E22-4649-90F8-FF213E30A19D}" type="presOf" srcId="{419040C5-4AB2-4645-BD43-7B9E239A9654}" destId="{54FB75C2-71C5-4AB8-8751-216F593A07F6}" srcOrd="0" destOrd="0" presId="urn:microsoft.com/office/officeart/2005/8/layout/chevron2"/>
    <dgm:cxn modelId="{AD02639F-F3A2-4E5D-922E-F027A119C12E}" srcId="{C3B47E3B-D188-41E7-A54B-CC87EF6281A8}" destId="{82826B32-E1CF-4D75-87C1-A8FE75B31B13}" srcOrd="0" destOrd="0" parTransId="{D20887DA-798D-4048-A40A-4D79E0691444}" sibTransId="{6F42700C-7231-453A-8D70-7C18DE79ED4D}"/>
    <dgm:cxn modelId="{4B7ED5B8-3937-46DC-BF97-EB7DEC83EDC2}" type="presOf" srcId="{92E04DD5-C602-465A-92C6-B434D0EDBBC0}" destId="{35E2AA33-766E-4CBF-A321-BE3E029242E2}" srcOrd="0" destOrd="0" presId="urn:microsoft.com/office/officeart/2005/8/layout/chevron2"/>
    <dgm:cxn modelId="{23FAD84C-010F-4982-A5DB-35F27315DB69}" srcId="{C3B47E3B-D188-41E7-A54B-CC87EF6281A8}" destId="{7771D6FD-DAEF-46BC-B9E8-36B55335EA91}" srcOrd="1" destOrd="0" parTransId="{939F73D2-A996-490C-A211-E661F2EAF8A1}" sibTransId="{E21594A8-C1AA-4503-9B3F-845457400CE6}"/>
    <dgm:cxn modelId="{0830A07F-70C8-4D5E-9069-8C469D782382}" srcId="{C3B47E3B-D188-41E7-A54B-CC87EF6281A8}" destId="{92E04DD5-C602-465A-92C6-B434D0EDBBC0}" srcOrd="2" destOrd="0" parTransId="{3F63A3ED-4502-433B-A091-8FA59F0C859B}" sibTransId="{67CDB849-183B-4D95-971A-BF2C86123A7C}"/>
    <dgm:cxn modelId="{6770FCD6-F114-4D17-AA8E-20FEF5853EBC}" srcId="{9944DEA7-1086-4F65-8428-D1380347A3B1}" destId="{4920C9EA-5362-4508-86B1-FD2EB52400D3}" srcOrd="0" destOrd="0" parTransId="{A06348F8-D778-4E4A-84DD-2706AA313F38}" sibTransId="{C1E23AAC-8ADF-4E20-BBA0-8A173AA9523C}"/>
    <dgm:cxn modelId="{8CBD4D43-7CCD-4B13-A921-FB73C6231C2B}" srcId="{82826B32-E1CF-4D75-87C1-A8FE75B31B13}" destId="{74AE6373-4C8A-4E3C-947D-35E5C0DA6DA9}" srcOrd="0" destOrd="0" parTransId="{6394DC10-2127-4E35-8AE7-1005233D53F8}" sibTransId="{CF4F7A69-B22B-4417-957C-F8E102ED8828}"/>
    <dgm:cxn modelId="{8C6D6A91-8A56-4F1C-ABBB-B2CCBC27327F}" type="presOf" srcId="{4920C9EA-5362-4508-86B1-FD2EB52400D3}" destId="{C78DCFAB-63DC-4FB5-BB77-BAF8C789BA7A}" srcOrd="0" destOrd="0" presId="urn:microsoft.com/office/officeart/2005/8/layout/chevron2"/>
    <dgm:cxn modelId="{1887ACEA-AF17-465F-8442-A297D382B044}" srcId="{C3B47E3B-D188-41E7-A54B-CC87EF6281A8}" destId="{9944DEA7-1086-4F65-8428-D1380347A3B1}" srcOrd="3" destOrd="0" parTransId="{550061B7-60F9-48F8-8550-3D895DEF5CD7}" sibTransId="{80F01CE6-A470-4755-BBCA-0D8BBCE3E5E8}"/>
    <dgm:cxn modelId="{A59FE3AE-AE22-4669-AE45-B899361ECB9E}" srcId="{92E04DD5-C602-465A-92C6-B434D0EDBBC0}" destId="{419040C5-4AB2-4645-BD43-7B9E239A9654}" srcOrd="0" destOrd="0" parTransId="{4C02389D-6FCA-4B59-8B54-C3BA8E8E3DC4}" sibTransId="{9403FCC7-A6EB-4A2C-B70F-142D139932A6}"/>
    <dgm:cxn modelId="{C8BA5515-A1B1-4B68-9C2B-67E0C96FF9D5}" type="presOf" srcId="{74AE6373-4C8A-4E3C-947D-35E5C0DA6DA9}" destId="{754AE7CC-4C30-49E0-AC02-F8C48DAA4B82}" srcOrd="0" destOrd="0" presId="urn:microsoft.com/office/officeart/2005/8/layout/chevron2"/>
    <dgm:cxn modelId="{1624B19D-2549-4ED2-9376-27B6C3B8F981}" type="presOf" srcId="{F7FFA8B7-CB8C-4C7C-8DA0-968592CC03C7}" destId="{96B8A1AA-0735-49FC-BBE9-17A9EFB64A9A}" srcOrd="0" destOrd="0" presId="urn:microsoft.com/office/officeart/2005/8/layout/chevron2"/>
    <dgm:cxn modelId="{B158D1B6-346D-4478-8A77-3E641321F11D}" type="presOf" srcId="{C3B47E3B-D188-41E7-A54B-CC87EF6281A8}" destId="{0BC54B8E-51A9-4C14-8CB1-80212498A3B1}" srcOrd="0" destOrd="0" presId="urn:microsoft.com/office/officeart/2005/8/layout/chevron2"/>
    <dgm:cxn modelId="{406012F1-8F09-4427-AA8F-940A056B36F6}" srcId="{7771D6FD-DAEF-46BC-B9E8-36B55335EA91}" destId="{F7FFA8B7-CB8C-4C7C-8DA0-968592CC03C7}" srcOrd="0" destOrd="0" parTransId="{68716081-212B-44BA-90ED-8B3F3C7792BC}" sibTransId="{C70738B8-C68F-425B-99F4-AF48EB955049}"/>
    <dgm:cxn modelId="{506569E3-9C6B-457A-81D9-7A78A1E90397}" type="presOf" srcId="{82826B32-E1CF-4D75-87C1-A8FE75B31B13}" destId="{4F0CFD44-408F-430E-92F9-5F7D644E9C92}" srcOrd="0" destOrd="0" presId="urn:microsoft.com/office/officeart/2005/8/layout/chevron2"/>
    <dgm:cxn modelId="{0D076CCC-280B-4D40-BF12-5A3A6C2C1DEA}" type="presOf" srcId="{9944DEA7-1086-4F65-8428-D1380347A3B1}" destId="{2CA3E202-94E1-43C5-8964-C442DDA4DA1B}" srcOrd="0" destOrd="0" presId="urn:microsoft.com/office/officeart/2005/8/layout/chevron2"/>
    <dgm:cxn modelId="{8F65491A-EFC1-47FE-A806-79EC9C14CC36}" type="presParOf" srcId="{0BC54B8E-51A9-4C14-8CB1-80212498A3B1}" destId="{0EE7CBDB-5D0D-415F-8EDF-97D07F82D655}" srcOrd="0" destOrd="0" presId="urn:microsoft.com/office/officeart/2005/8/layout/chevron2"/>
    <dgm:cxn modelId="{AC537F52-AF09-466D-AA10-06ABE35A9DC6}" type="presParOf" srcId="{0EE7CBDB-5D0D-415F-8EDF-97D07F82D655}" destId="{4F0CFD44-408F-430E-92F9-5F7D644E9C92}" srcOrd="0" destOrd="0" presId="urn:microsoft.com/office/officeart/2005/8/layout/chevron2"/>
    <dgm:cxn modelId="{EEDBF176-9547-4087-B58B-1D96CA65B35A}" type="presParOf" srcId="{0EE7CBDB-5D0D-415F-8EDF-97D07F82D655}" destId="{754AE7CC-4C30-49E0-AC02-F8C48DAA4B82}" srcOrd="1" destOrd="0" presId="urn:microsoft.com/office/officeart/2005/8/layout/chevron2"/>
    <dgm:cxn modelId="{3D47CA81-E70A-4454-97C9-BAD1BBD75173}" type="presParOf" srcId="{0BC54B8E-51A9-4C14-8CB1-80212498A3B1}" destId="{B8E4C3B7-E133-4C2B-862E-EDEAE1697C49}" srcOrd="1" destOrd="0" presId="urn:microsoft.com/office/officeart/2005/8/layout/chevron2"/>
    <dgm:cxn modelId="{FC3D05AE-F374-4913-86C9-F28A793A818A}" type="presParOf" srcId="{0BC54B8E-51A9-4C14-8CB1-80212498A3B1}" destId="{FB568FA4-54C3-4A56-8785-F5F947E1EA06}" srcOrd="2" destOrd="0" presId="urn:microsoft.com/office/officeart/2005/8/layout/chevron2"/>
    <dgm:cxn modelId="{47B09E18-CFB9-4E61-B295-8FEA2E35480C}" type="presParOf" srcId="{FB568FA4-54C3-4A56-8785-F5F947E1EA06}" destId="{947E2484-1ACA-4884-88BC-F4F85E970B2D}" srcOrd="0" destOrd="0" presId="urn:microsoft.com/office/officeart/2005/8/layout/chevron2"/>
    <dgm:cxn modelId="{9B80096C-1B5A-4E5F-A6B5-0906B58B6401}" type="presParOf" srcId="{FB568FA4-54C3-4A56-8785-F5F947E1EA06}" destId="{96B8A1AA-0735-49FC-BBE9-17A9EFB64A9A}" srcOrd="1" destOrd="0" presId="urn:microsoft.com/office/officeart/2005/8/layout/chevron2"/>
    <dgm:cxn modelId="{DD04F112-47D4-45A2-B5BE-05DBBF7F02DB}" type="presParOf" srcId="{0BC54B8E-51A9-4C14-8CB1-80212498A3B1}" destId="{48D9F98B-872B-4D2D-B249-AEFCE60C37E1}" srcOrd="3" destOrd="0" presId="urn:microsoft.com/office/officeart/2005/8/layout/chevron2"/>
    <dgm:cxn modelId="{66FEA931-4A03-4812-95AD-4AA756583907}" type="presParOf" srcId="{0BC54B8E-51A9-4C14-8CB1-80212498A3B1}" destId="{ABCD141A-F658-4D3D-99E5-C69F3175AF0A}" srcOrd="4" destOrd="0" presId="urn:microsoft.com/office/officeart/2005/8/layout/chevron2"/>
    <dgm:cxn modelId="{A9982E3A-A04C-48EB-B563-50AC0D0EC328}" type="presParOf" srcId="{ABCD141A-F658-4D3D-99E5-C69F3175AF0A}" destId="{35E2AA33-766E-4CBF-A321-BE3E029242E2}" srcOrd="0" destOrd="0" presId="urn:microsoft.com/office/officeart/2005/8/layout/chevron2"/>
    <dgm:cxn modelId="{2B50D6EE-31D7-4D77-B3F8-F94E64158AA6}" type="presParOf" srcId="{ABCD141A-F658-4D3D-99E5-C69F3175AF0A}" destId="{54FB75C2-71C5-4AB8-8751-216F593A07F6}" srcOrd="1" destOrd="0" presId="urn:microsoft.com/office/officeart/2005/8/layout/chevron2"/>
    <dgm:cxn modelId="{0F84ACE2-1574-4E17-9D75-122F5B4B4867}" type="presParOf" srcId="{0BC54B8E-51A9-4C14-8CB1-80212498A3B1}" destId="{5CE318B9-5391-43D4-8534-BC2EB2F4FEEB}" srcOrd="5" destOrd="0" presId="urn:microsoft.com/office/officeart/2005/8/layout/chevron2"/>
    <dgm:cxn modelId="{832A7EA3-D975-4031-BCE0-8746C79377A1}" type="presParOf" srcId="{0BC54B8E-51A9-4C14-8CB1-80212498A3B1}" destId="{5EA9BB33-17CB-4788-B8C4-465C27EB1E25}" srcOrd="6" destOrd="0" presId="urn:microsoft.com/office/officeart/2005/8/layout/chevron2"/>
    <dgm:cxn modelId="{6553FCFA-D91C-45AA-831D-665A6E481D32}" type="presParOf" srcId="{5EA9BB33-17CB-4788-B8C4-465C27EB1E25}" destId="{2CA3E202-94E1-43C5-8964-C442DDA4DA1B}" srcOrd="0" destOrd="0" presId="urn:microsoft.com/office/officeart/2005/8/layout/chevron2"/>
    <dgm:cxn modelId="{E6F023D0-E879-4926-A97C-5A8E3F1AE391}" type="presParOf" srcId="{5EA9BB33-17CB-4788-B8C4-465C27EB1E25}" destId="{C78DCFAB-63DC-4FB5-BB77-BAF8C789BA7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58AC6-F3A3-4598-8148-DF81EBC1340E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3B1BF-0116-4882-953F-84DC7E7C5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82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3B1BF-0116-4882-953F-84DC7E7C5F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67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3B1BF-0116-4882-953F-84DC7E7C5F0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37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3B1BF-0116-4882-953F-84DC7E7C5F0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54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3B1BF-0116-4882-953F-84DC7E7C5F0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1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3B1BF-0116-4882-953F-84DC7E7C5F0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79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3B1BF-0116-4882-953F-84DC7E7C5F0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6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3B1BF-0116-4882-953F-84DC7E7C5F0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67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3B1BF-0116-4882-953F-84DC7E7C5F0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02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3B1BF-0116-4882-953F-84DC7E7C5F0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002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3B1BF-0116-4882-953F-84DC7E7C5F0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11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3B1BF-0116-4882-953F-84DC7E7C5F0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25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3B1BF-0116-4882-953F-84DC7E7C5F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273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3B1BF-0116-4882-953F-84DC7E7C5F0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78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3B1BF-0116-4882-953F-84DC7E7C5F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19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3B1BF-0116-4882-953F-84DC7E7C5F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93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3B1BF-0116-4882-953F-84DC7E7C5F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08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3B1BF-0116-4882-953F-84DC7E7C5F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14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3B1BF-0116-4882-953F-84DC7E7C5F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96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3B1BF-0116-4882-953F-84DC7E7C5F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03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3B1BF-0116-4882-953F-84DC7E7C5F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99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3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7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035079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4773828"/>
            <a:ext cx="4035079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36992" y="471124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1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3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7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30" y="291069"/>
            <a:ext cx="1344637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035079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4773828"/>
            <a:ext cx="4035079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665185" y="6061422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4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688251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lor Shape &amp;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729040" y="3225360"/>
            <a:ext cx="5048251" cy="407291"/>
          </a:xfrm>
        </p:spPr>
        <p:txBody>
          <a:bodyPr vert="horz" lIns="0" tIns="0" rIns="0" bIns="0" rtlCol="0" anchor="ctr">
            <a:sp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63542" y="1435608"/>
            <a:ext cx="2999232" cy="3986784"/>
          </a:xfrm>
          <a:custGeom>
            <a:avLst/>
            <a:gdLst>
              <a:gd name="connsiteX0" fmla="*/ 0 w 2431552"/>
              <a:gd name="connsiteY0" fmla="*/ 0 h 576072"/>
              <a:gd name="connsiteX1" fmla="*/ 2431552 w 2431552"/>
              <a:gd name="connsiteY1" fmla="*/ 0 h 576072"/>
              <a:gd name="connsiteX2" fmla="*/ 2431552 w 2431552"/>
              <a:gd name="connsiteY2" fmla="*/ 576072 h 576072"/>
              <a:gd name="connsiteX3" fmla="*/ 0 w 2431552"/>
              <a:gd name="connsiteY3" fmla="*/ 576072 h 576072"/>
              <a:gd name="connsiteX4" fmla="*/ 0 w 2431552"/>
              <a:gd name="connsiteY4" fmla="*/ 0 h 576072"/>
              <a:gd name="connsiteX0" fmla="*/ 0 w 2610228"/>
              <a:gd name="connsiteY0" fmla="*/ 704193 h 1280265"/>
              <a:gd name="connsiteX1" fmla="*/ 2610228 w 2610228"/>
              <a:gd name="connsiteY1" fmla="*/ 0 h 1280265"/>
              <a:gd name="connsiteX2" fmla="*/ 2431552 w 2610228"/>
              <a:gd name="connsiteY2" fmla="*/ 1280265 h 1280265"/>
              <a:gd name="connsiteX3" fmla="*/ 0 w 2610228"/>
              <a:gd name="connsiteY3" fmla="*/ 1280265 h 1280265"/>
              <a:gd name="connsiteX4" fmla="*/ 0 w 2610228"/>
              <a:gd name="connsiteY4" fmla="*/ 704193 h 1280265"/>
              <a:gd name="connsiteX0" fmla="*/ 0 w 2620739"/>
              <a:gd name="connsiteY0" fmla="*/ 704193 h 2037009"/>
              <a:gd name="connsiteX1" fmla="*/ 2610228 w 2620739"/>
              <a:gd name="connsiteY1" fmla="*/ 0 h 2037009"/>
              <a:gd name="connsiteX2" fmla="*/ 2620739 w 2620739"/>
              <a:gd name="connsiteY2" fmla="*/ 2037009 h 2037009"/>
              <a:gd name="connsiteX3" fmla="*/ 0 w 2620739"/>
              <a:gd name="connsiteY3" fmla="*/ 1280265 h 2037009"/>
              <a:gd name="connsiteX4" fmla="*/ 0 w 2620739"/>
              <a:gd name="connsiteY4" fmla="*/ 704193 h 2037009"/>
              <a:gd name="connsiteX0" fmla="*/ 0 w 2620739"/>
              <a:gd name="connsiteY0" fmla="*/ 483476 h 1816292"/>
              <a:gd name="connsiteX1" fmla="*/ 2389511 w 2620739"/>
              <a:gd name="connsiteY1" fmla="*/ 0 h 1816292"/>
              <a:gd name="connsiteX2" fmla="*/ 2620739 w 2620739"/>
              <a:gd name="connsiteY2" fmla="*/ 1816292 h 1816292"/>
              <a:gd name="connsiteX3" fmla="*/ 0 w 2620739"/>
              <a:gd name="connsiteY3" fmla="*/ 1059548 h 1816292"/>
              <a:gd name="connsiteX4" fmla="*/ 0 w 2620739"/>
              <a:gd name="connsiteY4" fmla="*/ 483476 h 1816292"/>
              <a:gd name="connsiteX0" fmla="*/ 0 w 2620739"/>
              <a:gd name="connsiteY0" fmla="*/ 704193 h 2037009"/>
              <a:gd name="connsiteX1" fmla="*/ 2589207 w 2620739"/>
              <a:gd name="connsiteY1" fmla="*/ 0 h 2037009"/>
              <a:gd name="connsiteX2" fmla="*/ 2620739 w 2620739"/>
              <a:gd name="connsiteY2" fmla="*/ 2037009 h 2037009"/>
              <a:gd name="connsiteX3" fmla="*/ 0 w 2620739"/>
              <a:gd name="connsiteY3" fmla="*/ 1280265 h 2037009"/>
              <a:gd name="connsiteX4" fmla="*/ 0 w 2620739"/>
              <a:gd name="connsiteY4" fmla="*/ 704193 h 2037009"/>
              <a:gd name="connsiteX0" fmla="*/ 0 w 2862477"/>
              <a:gd name="connsiteY0" fmla="*/ 0 h 2425892"/>
              <a:gd name="connsiteX1" fmla="*/ 2830945 w 2862477"/>
              <a:gd name="connsiteY1" fmla="*/ 388883 h 2425892"/>
              <a:gd name="connsiteX2" fmla="*/ 2862477 w 2862477"/>
              <a:gd name="connsiteY2" fmla="*/ 2425892 h 2425892"/>
              <a:gd name="connsiteX3" fmla="*/ 241738 w 2862477"/>
              <a:gd name="connsiteY3" fmla="*/ 1669148 h 2425892"/>
              <a:gd name="connsiteX4" fmla="*/ 0 w 2862477"/>
              <a:gd name="connsiteY4" fmla="*/ 0 h 2425892"/>
              <a:gd name="connsiteX0" fmla="*/ 0 w 2862477"/>
              <a:gd name="connsiteY0" fmla="*/ 0 h 2804265"/>
              <a:gd name="connsiteX1" fmla="*/ 2830945 w 2862477"/>
              <a:gd name="connsiteY1" fmla="*/ 388883 h 2804265"/>
              <a:gd name="connsiteX2" fmla="*/ 2862477 w 2862477"/>
              <a:gd name="connsiteY2" fmla="*/ 2425892 h 2804265"/>
              <a:gd name="connsiteX3" fmla="*/ 21021 w 2862477"/>
              <a:gd name="connsiteY3" fmla="*/ 2804265 h 2804265"/>
              <a:gd name="connsiteX4" fmla="*/ 0 w 2862477"/>
              <a:gd name="connsiteY4" fmla="*/ 0 h 2804265"/>
              <a:gd name="connsiteX0" fmla="*/ 0 w 2967580"/>
              <a:gd name="connsiteY0" fmla="*/ 0 h 2961920"/>
              <a:gd name="connsiteX1" fmla="*/ 2936048 w 2967580"/>
              <a:gd name="connsiteY1" fmla="*/ 546538 h 2961920"/>
              <a:gd name="connsiteX2" fmla="*/ 2967580 w 2967580"/>
              <a:gd name="connsiteY2" fmla="*/ 2583547 h 2961920"/>
              <a:gd name="connsiteX3" fmla="*/ 126124 w 2967580"/>
              <a:gd name="connsiteY3" fmla="*/ 2961920 h 2961920"/>
              <a:gd name="connsiteX4" fmla="*/ 0 w 2967580"/>
              <a:gd name="connsiteY4" fmla="*/ 0 h 2961920"/>
              <a:gd name="connsiteX0" fmla="*/ 10511 w 2841456"/>
              <a:gd name="connsiteY0" fmla="*/ 0 h 2814775"/>
              <a:gd name="connsiteX1" fmla="*/ 2809924 w 2841456"/>
              <a:gd name="connsiteY1" fmla="*/ 399393 h 2814775"/>
              <a:gd name="connsiteX2" fmla="*/ 2841456 w 2841456"/>
              <a:gd name="connsiteY2" fmla="*/ 2436402 h 2814775"/>
              <a:gd name="connsiteX3" fmla="*/ 0 w 2841456"/>
              <a:gd name="connsiteY3" fmla="*/ 2814775 h 2814775"/>
              <a:gd name="connsiteX4" fmla="*/ 10511 w 2841456"/>
              <a:gd name="connsiteY4" fmla="*/ 0 h 2814775"/>
              <a:gd name="connsiteX0" fmla="*/ 10511 w 2845941"/>
              <a:gd name="connsiteY0" fmla="*/ 0 h 2814775"/>
              <a:gd name="connsiteX1" fmla="*/ 2842437 w 2845941"/>
              <a:gd name="connsiteY1" fmla="*/ 415742 h 2814775"/>
              <a:gd name="connsiteX2" fmla="*/ 2841456 w 2845941"/>
              <a:gd name="connsiteY2" fmla="*/ 2436402 h 2814775"/>
              <a:gd name="connsiteX3" fmla="*/ 0 w 2845941"/>
              <a:gd name="connsiteY3" fmla="*/ 2814775 h 2814775"/>
              <a:gd name="connsiteX4" fmla="*/ 10511 w 2845941"/>
              <a:gd name="connsiteY4" fmla="*/ 0 h 2814775"/>
              <a:gd name="connsiteX0" fmla="*/ 10511 w 2841456"/>
              <a:gd name="connsiteY0" fmla="*/ 0 h 2814775"/>
              <a:gd name="connsiteX1" fmla="*/ 2834309 w 2841456"/>
              <a:gd name="connsiteY1" fmla="*/ 391219 h 2814775"/>
              <a:gd name="connsiteX2" fmla="*/ 2841456 w 2841456"/>
              <a:gd name="connsiteY2" fmla="*/ 2436402 h 2814775"/>
              <a:gd name="connsiteX3" fmla="*/ 0 w 2841456"/>
              <a:gd name="connsiteY3" fmla="*/ 2814775 h 2814775"/>
              <a:gd name="connsiteX4" fmla="*/ 10511 w 2841456"/>
              <a:gd name="connsiteY4" fmla="*/ 0 h 2814775"/>
              <a:gd name="connsiteX0" fmla="*/ 3504 w 2834449"/>
              <a:gd name="connsiteY0" fmla="*/ 0 h 2847473"/>
              <a:gd name="connsiteX1" fmla="*/ 2827302 w 2834449"/>
              <a:gd name="connsiteY1" fmla="*/ 391219 h 2847473"/>
              <a:gd name="connsiteX2" fmla="*/ 2834449 w 2834449"/>
              <a:gd name="connsiteY2" fmla="*/ 2436402 h 2847473"/>
              <a:gd name="connsiteX3" fmla="*/ 1122 w 2834449"/>
              <a:gd name="connsiteY3" fmla="*/ 2847473 h 2847473"/>
              <a:gd name="connsiteX4" fmla="*/ 3504 w 2834449"/>
              <a:gd name="connsiteY4" fmla="*/ 0 h 284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4449" h="2847473">
                <a:moveTo>
                  <a:pt x="3504" y="0"/>
                </a:moveTo>
                <a:lnTo>
                  <a:pt x="2827302" y="391219"/>
                </a:lnTo>
                <a:cubicBezTo>
                  <a:pt x="2830806" y="1070222"/>
                  <a:pt x="2830945" y="1757399"/>
                  <a:pt x="2834449" y="2436402"/>
                </a:cubicBezTo>
                <a:lnTo>
                  <a:pt x="1122" y="2847473"/>
                </a:lnTo>
                <a:cubicBezTo>
                  <a:pt x="4626" y="1909215"/>
                  <a:pt x="0" y="938258"/>
                  <a:pt x="3504" y="0"/>
                </a:cubicBezTo>
                <a:close/>
              </a:path>
            </a:pathLst>
          </a:custGeom>
          <a:solidFill>
            <a:srgbClr val="505050">
              <a:alpha val="80000"/>
            </a:srgbClr>
          </a:solidFill>
          <a:ln>
            <a:noFill/>
          </a:ln>
          <a:extLst/>
        </p:spPr>
        <p:txBody>
          <a:bodyPr vert="horz" wrap="square" lIns="243761" tIns="0" rIns="243761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defRPr lang="en-US" sz="2400" kern="1200" dirty="0" smtClean="0">
                <a:solidFill>
                  <a:schemeClr val="bg1"/>
                </a:solidFill>
                <a:latin typeface="Segoe UI Light"/>
                <a:ea typeface="ＭＳ Ｐゴシック" charset="0"/>
                <a:cs typeface="Segoe UI Light"/>
              </a:defRPr>
            </a:lvl1pPr>
          </a:lstStyle>
          <a:p>
            <a:pPr marL="0" lvl="0" indent="0" algn="l" defTabSz="91402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55742" y="6054606"/>
            <a:ext cx="1005838" cy="45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535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B668-CDF2-48E4-8039-FD252B776719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5C90-D2DA-4411-8B17-A1A38E2A8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08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B668-CDF2-48E4-8039-FD252B776719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5C90-D2DA-4411-8B17-A1A38E2A8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72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B668-CDF2-48E4-8039-FD252B776719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5C90-D2DA-4411-8B17-A1A38E2A8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18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B668-CDF2-48E4-8039-FD252B776719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5C90-D2DA-4411-8B17-A1A38E2A8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62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B668-CDF2-48E4-8039-FD252B776719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5C90-D2DA-4411-8B17-A1A38E2A8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71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B668-CDF2-48E4-8039-FD252B776719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5C90-D2DA-4411-8B17-A1A38E2A8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26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B668-CDF2-48E4-8039-FD252B776719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5C90-D2DA-4411-8B17-A1A38E2A8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5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3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7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30" y="291069"/>
            <a:ext cx="1344637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035079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4773828"/>
            <a:ext cx="4035079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665185" y="6061422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5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B668-CDF2-48E4-8039-FD252B776719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5C90-D2DA-4411-8B17-A1A38E2A8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14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B668-CDF2-48E4-8039-FD252B776719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5C90-D2DA-4411-8B17-A1A38E2A8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45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B668-CDF2-48E4-8039-FD252B776719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5C90-D2DA-4411-8B17-A1A38E2A8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91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B668-CDF2-48E4-8039-FD252B776719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5C90-D2DA-4411-8B17-A1A38E2A8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14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54279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5919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124358" tIns="62179" rIns="124358" bIns="62179"/>
          <a:lstStyle/>
          <a:p>
            <a:pPr defTabSz="682511"/>
            <a:fld id="{5B2D9AF8-B57F-5C43-AD1E-EA1E85F92631}" type="datetimeFigureOut">
              <a:rPr lang="en-US" sz="1343" smtClean="0">
                <a:solidFill>
                  <a:srgbClr val="FFFFFF"/>
                </a:solidFill>
              </a:rPr>
              <a:pPr defTabSz="682511"/>
              <a:t>1/25/2017</a:t>
            </a:fld>
            <a:endParaRPr lang="en-US" sz="1343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124358" tIns="62179" rIns="124358" bIns="62179"/>
          <a:lstStyle/>
          <a:p>
            <a:pPr defTabSz="682511"/>
            <a:endParaRPr lang="en-US" sz="1343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124358" tIns="62179" rIns="124358" bIns="62179"/>
          <a:lstStyle/>
          <a:p>
            <a:pPr defTabSz="682511"/>
            <a:fld id="{AEA33FE3-8C3E-6F4F-A98B-D7E057149BE0}" type="slidenum">
              <a:rPr lang="en-US" sz="1343" smtClean="0">
                <a:solidFill>
                  <a:srgbClr val="FFFFFF"/>
                </a:solidFill>
              </a:rPr>
              <a:pPr defTabSz="682511"/>
              <a:t>‹#›</a:t>
            </a:fld>
            <a:endParaRPr lang="en-US" sz="1343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84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3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7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035079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4773828"/>
            <a:ext cx="4035079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36992" y="471124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0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3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7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30" y="291069"/>
            <a:ext cx="1344637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035079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4773828"/>
            <a:ext cx="4035079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665185" y="6061422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3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903014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5919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124358" tIns="62179" rIns="124358" bIns="62179"/>
          <a:lstStyle/>
          <a:p>
            <a:pPr defTabSz="682511"/>
            <a:fld id="{5B2D9AF8-B57F-5C43-AD1E-EA1E85F92631}" type="datetimeFigureOut">
              <a:rPr lang="en-US" sz="1343" smtClean="0">
                <a:solidFill>
                  <a:srgbClr val="FFFFFF"/>
                </a:solidFill>
              </a:rPr>
              <a:pPr defTabSz="682511"/>
              <a:t>1/25/2017</a:t>
            </a:fld>
            <a:endParaRPr lang="en-US" sz="1343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124358" tIns="62179" rIns="124358" bIns="62179"/>
          <a:lstStyle/>
          <a:p>
            <a:pPr defTabSz="682511"/>
            <a:endParaRPr lang="en-US" sz="1343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124358" tIns="62179" rIns="124358" bIns="62179"/>
          <a:lstStyle/>
          <a:p>
            <a:pPr defTabSz="682511"/>
            <a:fld id="{AEA33FE3-8C3E-6F4F-A98B-D7E057149BE0}" type="slidenum">
              <a:rPr lang="en-US" sz="1343" smtClean="0">
                <a:solidFill>
                  <a:srgbClr val="FFFFFF"/>
                </a:solidFill>
              </a:rPr>
              <a:pPr defTabSz="682511"/>
              <a:t>‹#›</a:t>
            </a:fld>
            <a:endParaRPr lang="en-US" sz="1343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6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3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7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035079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4773828"/>
            <a:ext cx="4035079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36992" y="471124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2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3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0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811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fade/>
  </p:transition>
  <p:txStyles>
    <p:titleStyle>
      <a:lvl1pPr algn="l" defTabSz="68587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46" marR="0" indent="-252146" algn="l" defTabSz="68587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81" marR="0" indent="-177435" algn="l" defTabSz="68587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339" marR="0" indent="-168097" algn="l" defTabSz="68587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437" marR="0" indent="-168097" algn="l" defTabSz="68587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534" marR="0" indent="-168097" algn="l" defTabSz="68587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6158" indent="-171469" algn="l" defTabSz="68587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9097" indent="-171469" algn="l" defTabSz="68587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2034" indent="-171469" algn="l" defTabSz="68587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973" indent="-171469" algn="l" defTabSz="68587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7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38" algn="l" defTabSz="68587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76" algn="l" defTabSz="68587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814" algn="l" defTabSz="68587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751" algn="l" defTabSz="68587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690" algn="l" defTabSz="68587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627" algn="l" defTabSz="68587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565" algn="l" defTabSz="68587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504" algn="l" defTabSz="68587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3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0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751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ransition>
    <p:fade/>
  </p:transition>
  <p:txStyles>
    <p:titleStyle>
      <a:lvl1pPr algn="l" defTabSz="68587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46" marR="0" indent="-252146" algn="l" defTabSz="68587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81" marR="0" indent="-177435" algn="l" defTabSz="68587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339" marR="0" indent="-168097" algn="l" defTabSz="68587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437" marR="0" indent="-168097" algn="l" defTabSz="68587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534" marR="0" indent="-168097" algn="l" defTabSz="68587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6158" indent="-171469" algn="l" defTabSz="68587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9097" indent="-171469" algn="l" defTabSz="68587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2034" indent="-171469" algn="l" defTabSz="68587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973" indent="-171469" algn="l" defTabSz="68587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7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38" algn="l" defTabSz="68587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76" algn="l" defTabSz="68587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814" algn="l" defTabSz="68587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751" algn="l" defTabSz="68587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690" algn="l" defTabSz="68587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627" algn="l" defTabSz="68587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565" algn="l" defTabSz="68587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504" algn="l" defTabSz="68587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3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0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035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transition>
    <p:fade/>
  </p:transition>
  <p:txStyles>
    <p:titleStyle>
      <a:lvl1pPr algn="l" defTabSz="68587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46" marR="0" indent="-252146" algn="l" defTabSz="68587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81" marR="0" indent="-177435" algn="l" defTabSz="68587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339" marR="0" indent="-168097" algn="l" defTabSz="68587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437" marR="0" indent="-168097" algn="l" defTabSz="68587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534" marR="0" indent="-168097" algn="l" defTabSz="68587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6158" indent="-171469" algn="l" defTabSz="68587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9097" indent="-171469" algn="l" defTabSz="68587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2034" indent="-171469" algn="l" defTabSz="68587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973" indent="-171469" algn="l" defTabSz="68587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7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38" algn="l" defTabSz="68587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76" algn="l" defTabSz="68587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814" algn="l" defTabSz="68587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751" algn="l" defTabSz="68587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690" algn="l" defTabSz="68587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627" algn="l" defTabSz="68587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565" algn="l" defTabSz="68587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504" algn="l" defTabSz="68587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0B071-0CC1-464C-BCD3-065C4AD8F2D0}" type="datetimeFigureOut">
              <a:rPr lang="en-PH" smtClean="0"/>
              <a:t>1/25/2017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5E46B-A629-465B-8AF0-4643CD487F5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7658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1.xml"/><Relationship Id="rId5" Type="http://schemas.openxmlformats.org/officeDocument/2006/relationships/image" Target="../media/image8.jpeg"/><Relationship Id="rId10" Type="http://schemas.microsoft.com/office/2007/relationships/diagramDrawing" Target="../diagrams/drawing1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2.xml"/><Relationship Id="rId5" Type="http://schemas.openxmlformats.org/officeDocument/2006/relationships/image" Target="../media/image8.jpeg"/><Relationship Id="rId10" Type="http://schemas.microsoft.com/office/2007/relationships/diagramDrawing" Target="../diagrams/drawing2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ea%20fiscal%20SAOB%20as%20of%20SEPT%202016%20newSPCL%20FUNDS%20(2).xls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400"/>
            <a:ext cx="9143999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5682" y="1676400"/>
            <a:ext cx="77964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b="1" dirty="0" smtClean="0">
                <a:solidFill>
                  <a:srgbClr val="7030A0"/>
                </a:solidFill>
              </a:rPr>
              <a:t>Division of Cebu Province  </a:t>
            </a:r>
          </a:p>
        </p:txBody>
      </p:sp>
      <p:pic>
        <p:nvPicPr>
          <p:cNvPr id="5" name="Picture 4" descr="C:\Users\asds\Desktop\DEPEDLOGO - Copy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4267200"/>
            <a:ext cx="2483423" cy="217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7000" y="4267199"/>
            <a:ext cx="2209800" cy="21771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2743200"/>
            <a:ext cx="68585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Franklin Gothic Demi" panose="020B0703020102020204" pitchFamily="34" charset="0"/>
              </a:rPr>
              <a:t>DMEA REPORT 2016  </a:t>
            </a:r>
          </a:p>
        </p:txBody>
      </p:sp>
    </p:spTree>
    <p:extLst>
      <p:ext uri="{BB962C8B-B14F-4D97-AF65-F5344CB8AC3E}">
        <p14:creationId xmlns:p14="http://schemas.microsoft.com/office/powerpoint/2010/main" val="302443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52400"/>
            <a:ext cx="8669867" cy="102778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Total Number of Schools with LARDO in each Quadrant (SECONDARY) </a:t>
            </a:r>
            <a:endParaRPr lang="en-US" sz="40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197114"/>
            <a:ext cx="5715000" cy="54539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7600" y="1600200"/>
            <a:ext cx="2286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w</a:t>
            </a:r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ith 0 LARDOs</a:t>
            </a:r>
            <a:endParaRPr lang="en-US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39416" y="1600200"/>
            <a:ext cx="242358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w</a:t>
            </a:r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ith 1-5 LARDOs</a:t>
            </a:r>
            <a:endParaRPr lang="en-US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200" y="4127957"/>
            <a:ext cx="2514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with 6-10 LARDOs</a:t>
            </a:r>
            <a:endParaRPr lang="en-US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39932" y="4129845"/>
            <a:ext cx="252306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w</a:t>
            </a:r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ith 11 and above LARDOs</a:t>
            </a:r>
            <a:endParaRPr lang="en-US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0" y="2209800"/>
            <a:ext cx="1981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/>
              <a:t>177</a:t>
            </a:r>
            <a:endParaRPr lang="en-US" sz="8000" b="1" dirty="0"/>
          </a:p>
        </p:txBody>
      </p:sp>
      <p:sp>
        <p:nvSpPr>
          <p:cNvPr id="10" name="Rectangle 9"/>
          <p:cNvSpPr/>
          <p:nvPr/>
        </p:nvSpPr>
        <p:spPr>
          <a:xfrm>
            <a:off x="6560608" y="2209800"/>
            <a:ext cx="1981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/>
              <a:t>24</a:t>
            </a:r>
            <a:endParaRPr lang="en-US" sz="8000" b="1" dirty="0"/>
          </a:p>
        </p:txBody>
      </p:sp>
      <p:sp>
        <p:nvSpPr>
          <p:cNvPr id="11" name="Rectangle 10"/>
          <p:cNvSpPr/>
          <p:nvPr/>
        </p:nvSpPr>
        <p:spPr>
          <a:xfrm>
            <a:off x="3771900" y="4889957"/>
            <a:ext cx="1981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/>
              <a:t>17</a:t>
            </a:r>
            <a:endParaRPr lang="en-US" sz="8000" b="1" dirty="0"/>
          </a:p>
        </p:txBody>
      </p:sp>
      <p:sp>
        <p:nvSpPr>
          <p:cNvPr id="13" name="Rectangle 12"/>
          <p:cNvSpPr/>
          <p:nvPr/>
        </p:nvSpPr>
        <p:spPr>
          <a:xfrm>
            <a:off x="6564841" y="4920509"/>
            <a:ext cx="1981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/>
              <a:t>21</a:t>
            </a:r>
            <a:endParaRPr lang="en-US" sz="8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7866" y="1356324"/>
            <a:ext cx="296927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Arial Narrow" panose="020B0606020202030204" pitchFamily="34" charset="0"/>
              </a:rPr>
              <a:t>SECONDARY-</a:t>
            </a:r>
          </a:p>
          <a:p>
            <a:pPr algn="ctr"/>
            <a:r>
              <a:rPr lang="en-US" sz="6000" b="1" dirty="0" smtClean="0">
                <a:latin typeface="Arial Narrow" panose="020B0606020202030204" pitchFamily="34" charset="0"/>
              </a:rPr>
              <a:t>239</a:t>
            </a:r>
            <a:endParaRPr lang="en-US" sz="60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170555646"/>
              </p:ext>
            </p:extLst>
          </p:nvPr>
        </p:nvGraphicFramePr>
        <p:xfrm>
          <a:off x="133879" y="3248349"/>
          <a:ext cx="3104621" cy="345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5122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52400"/>
            <a:ext cx="8669867" cy="102778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Total Number of Teacher RESPONDENTS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Who conducted a meeting with Parents of LARDO</a:t>
            </a:r>
            <a:endParaRPr lang="en-US" sz="32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95400"/>
            <a:ext cx="8669866" cy="54539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61005" y="1521460"/>
            <a:ext cx="2286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NONE</a:t>
            </a:r>
            <a:endParaRPr lang="en-US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0" y="1593391"/>
            <a:ext cx="242358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w</a:t>
            </a:r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ith SOME</a:t>
            </a:r>
            <a:endParaRPr lang="en-US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6705" y="4295474"/>
            <a:ext cx="2514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with MANY</a:t>
            </a:r>
            <a:endParaRPr lang="en-US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36658" y="4375148"/>
            <a:ext cx="252306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w</a:t>
            </a:r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ith ALL</a:t>
            </a:r>
            <a:endParaRPr lang="en-US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3405" y="2204720"/>
            <a:ext cx="1981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2,140</a:t>
            </a:r>
          </a:p>
          <a:p>
            <a:pPr algn="ctr"/>
            <a:r>
              <a:rPr lang="en-US" sz="3600" b="1" dirty="0" smtClean="0"/>
              <a:t>(36.59%)</a:t>
            </a:r>
            <a:endParaRPr lang="en-US" sz="3600" b="1" dirty="0"/>
          </a:p>
        </p:txBody>
      </p:sp>
      <p:sp>
        <p:nvSpPr>
          <p:cNvPr id="15" name="Rectangle 14"/>
          <p:cNvSpPr/>
          <p:nvPr/>
        </p:nvSpPr>
        <p:spPr>
          <a:xfrm>
            <a:off x="5791200" y="4978119"/>
            <a:ext cx="1981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1,660</a:t>
            </a:r>
          </a:p>
          <a:p>
            <a:pPr algn="ctr"/>
            <a:r>
              <a:rPr lang="en-US" sz="3600" b="1" dirty="0" smtClean="0"/>
              <a:t>(28.39%)</a:t>
            </a:r>
            <a:endParaRPr lang="en-US" sz="3600" b="1" dirty="0"/>
          </a:p>
        </p:txBody>
      </p:sp>
      <p:sp>
        <p:nvSpPr>
          <p:cNvPr id="16" name="Rectangle 15"/>
          <p:cNvSpPr/>
          <p:nvPr/>
        </p:nvSpPr>
        <p:spPr>
          <a:xfrm>
            <a:off x="1413405" y="4967606"/>
            <a:ext cx="1981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666</a:t>
            </a:r>
          </a:p>
          <a:p>
            <a:pPr algn="ctr"/>
            <a:r>
              <a:rPr lang="en-US" sz="3600" b="1" dirty="0" smtClean="0"/>
              <a:t>(11.39%)</a:t>
            </a:r>
            <a:endParaRPr lang="en-US" sz="3600" b="1" dirty="0"/>
          </a:p>
        </p:txBody>
      </p:sp>
      <p:sp>
        <p:nvSpPr>
          <p:cNvPr id="17" name="Rectangle 16"/>
          <p:cNvSpPr/>
          <p:nvPr/>
        </p:nvSpPr>
        <p:spPr>
          <a:xfrm>
            <a:off x="5791200" y="2165810"/>
            <a:ext cx="1981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1,383</a:t>
            </a:r>
          </a:p>
          <a:p>
            <a:pPr algn="ctr"/>
            <a:r>
              <a:rPr lang="en-US" sz="3600" b="1" dirty="0" smtClean="0"/>
              <a:t>(26.65%)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4322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45532" y="304800"/>
            <a:ext cx="8669867" cy="15611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Was conducting a meeting with parents effective?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466995"/>
              </p:ext>
            </p:extLst>
          </p:nvPr>
        </p:nvGraphicFramePr>
        <p:xfrm>
          <a:off x="1066800" y="2209800"/>
          <a:ext cx="7315200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229308589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321881136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1677301178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YES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NO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0594963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%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83.45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16.55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640637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340361"/>
              </p:ext>
            </p:extLst>
          </p:nvPr>
        </p:nvGraphicFramePr>
        <p:xfrm>
          <a:off x="1066800" y="3962400"/>
          <a:ext cx="7315200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229308589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321881136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1677301178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Peer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Guidance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Home</a:t>
                      </a:r>
                      <a:r>
                        <a:rPr lang="en-US" sz="3200" baseline="0" dirty="0" smtClean="0"/>
                        <a:t> Visits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0594963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13.76</a:t>
                      </a:r>
                      <a:r>
                        <a:rPr lang="en-US" sz="3600" baseline="0" dirty="0" smtClean="0"/>
                        <a:t> %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34.19</a:t>
                      </a:r>
                      <a:r>
                        <a:rPr lang="en-US" sz="3600" baseline="0" dirty="0" smtClean="0"/>
                        <a:t> %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52.05</a:t>
                      </a:r>
                      <a:r>
                        <a:rPr lang="en-US" sz="3600" baseline="0" dirty="0" smtClean="0"/>
                        <a:t> %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6406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72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45532" y="304800"/>
            <a:ext cx="8669867" cy="15611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Number of Learners with Mastery Level in Each Quadrant</a:t>
            </a:r>
          </a:p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KINDERGARTEN </a:t>
            </a:r>
            <a:endParaRPr lang="en-US" sz="36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660209"/>
              </p:ext>
            </p:extLst>
          </p:nvPr>
        </p:nvGraphicFramePr>
        <p:xfrm>
          <a:off x="245532" y="2057400"/>
          <a:ext cx="8669868" cy="3581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6668">
                  <a:extLst>
                    <a:ext uri="{9D8B030D-6E8A-4147-A177-3AD203B41FA5}">
                      <a16:colId xmlns:a16="http://schemas.microsoft.com/office/drawing/2014/main" xmlns="" val="396788059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534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PH" sz="3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PH" sz="3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52115">
                <a:tc>
                  <a:txBody>
                    <a:bodyPr/>
                    <a:lstStyle/>
                    <a:p>
                      <a:pPr algn="ctr"/>
                      <a:r>
                        <a:rPr lang="en-PH" sz="3600" b="1" dirty="0" smtClean="0">
                          <a:latin typeface="Arial Narrow" panose="020B0606020202030204" pitchFamily="34" charset="0"/>
                        </a:rPr>
                        <a:t>Enrolment</a:t>
                      </a:r>
                      <a:endParaRPr lang="en-PH" sz="3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3600" dirty="0" smtClean="0">
                          <a:latin typeface="Arial Narrow" panose="020B0606020202030204" pitchFamily="34" charset="0"/>
                        </a:rPr>
                        <a:t>Beginning</a:t>
                      </a:r>
                      <a:endParaRPr lang="en-PH" sz="36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3600" dirty="0" smtClean="0">
                          <a:latin typeface="Arial Narrow" panose="020B0606020202030204" pitchFamily="34" charset="0"/>
                        </a:rPr>
                        <a:t>Developing</a:t>
                      </a:r>
                      <a:endParaRPr lang="en-PH" sz="36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3600" dirty="0" smtClean="0">
                          <a:latin typeface="Arial Narrow" panose="020B0606020202030204" pitchFamily="34" charset="0"/>
                        </a:rPr>
                        <a:t>Consistent</a:t>
                      </a:r>
                      <a:endParaRPr lang="en-PH" sz="36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13936">
                <a:tc>
                  <a:txBody>
                    <a:bodyPr/>
                    <a:lstStyle/>
                    <a:p>
                      <a:pPr algn="ctr"/>
                      <a:r>
                        <a:rPr lang="en-PH" sz="4000" b="1" dirty="0" smtClean="0">
                          <a:latin typeface="Century Gothic" panose="020B0502020202020204" pitchFamily="34" charset="0"/>
                        </a:rPr>
                        <a:t>32,581</a:t>
                      </a:r>
                      <a:endParaRPr lang="en-PH" sz="4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4000" b="0" dirty="0" smtClean="0">
                          <a:latin typeface="Century Gothic" panose="020B0502020202020204" pitchFamily="34" charset="0"/>
                        </a:rPr>
                        <a:t>8,145</a:t>
                      </a:r>
                      <a:endParaRPr lang="en-PH" sz="40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4000" b="0" dirty="0" smtClean="0">
                          <a:latin typeface="Century Gothic" panose="020B0502020202020204" pitchFamily="34" charset="0"/>
                        </a:rPr>
                        <a:t>12,707</a:t>
                      </a:r>
                      <a:endParaRPr lang="en-PH" sz="40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4000" b="0" dirty="0" smtClean="0">
                          <a:latin typeface="Century Gothic" panose="020B0502020202020204" pitchFamily="34" charset="0"/>
                        </a:rPr>
                        <a:t>11,729</a:t>
                      </a:r>
                      <a:endParaRPr lang="en-PH" sz="40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45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1158843"/>
              </p:ext>
            </p:extLst>
          </p:nvPr>
        </p:nvGraphicFramePr>
        <p:xfrm>
          <a:off x="304800" y="228600"/>
          <a:ext cx="86868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2018750"/>
              </p:ext>
            </p:extLst>
          </p:nvPr>
        </p:nvGraphicFramePr>
        <p:xfrm>
          <a:off x="304800" y="457200"/>
          <a:ext cx="86106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553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45533" y="115218"/>
            <a:ext cx="8669867" cy="19421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Number of Learners with Mastery Level in Each Quadrant</a:t>
            </a:r>
          </a:p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GRADE 1-3 (READING)</a:t>
            </a:r>
            <a:endParaRPr lang="en-US" sz="44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164174"/>
              </p:ext>
            </p:extLst>
          </p:nvPr>
        </p:nvGraphicFramePr>
        <p:xfrm>
          <a:off x="1" y="2791691"/>
          <a:ext cx="9144000" cy="4066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1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3524">
                  <a:extLst>
                    <a:ext uri="{9D8B030D-6E8A-4147-A177-3AD203B41FA5}">
                      <a16:colId xmlns:a16="http://schemas.microsoft.com/office/drawing/2014/main" xmlns="" val="724319032"/>
                    </a:ext>
                  </a:extLst>
                </a:gridCol>
                <a:gridCol w="12567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23413">
                <a:tc>
                  <a:txBody>
                    <a:bodyPr/>
                    <a:lstStyle/>
                    <a:p>
                      <a:pPr algn="ctr"/>
                      <a:r>
                        <a:rPr lang="en-PH" sz="2600" dirty="0" smtClean="0">
                          <a:latin typeface="Arial Narrow" panose="020B0606020202030204" pitchFamily="34" charset="0"/>
                        </a:rPr>
                        <a:t>Grade Level</a:t>
                      </a:r>
                      <a:endParaRPr lang="en-PH" sz="2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600" dirty="0" smtClean="0">
                          <a:latin typeface="Arial Narrow" panose="020B0606020202030204" pitchFamily="34" charset="0"/>
                        </a:rPr>
                        <a:t>Enrolment</a:t>
                      </a:r>
                      <a:endParaRPr lang="en-PH" sz="2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600" dirty="0" smtClean="0">
                          <a:latin typeface="Arial Narrow" panose="020B0606020202030204" pitchFamily="34" charset="0"/>
                        </a:rPr>
                        <a:t>Poor</a:t>
                      </a:r>
                      <a:endParaRPr lang="en-PH" sz="2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600" dirty="0" smtClean="0">
                          <a:latin typeface="Arial Narrow" panose="020B0606020202030204" pitchFamily="34" charset="0"/>
                        </a:rPr>
                        <a:t>Frustration</a:t>
                      </a:r>
                      <a:endParaRPr lang="en-PH" sz="2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600" dirty="0" smtClean="0">
                          <a:latin typeface="Arial Narrow" panose="020B0606020202030204" pitchFamily="34" charset="0"/>
                        </a:rPr>
                        <a:t>Instructional</a:t>
                      </a:r>
                      <a:endParaRPr lang="en-PH" sz="2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600" dirty="0" smtClean="0">
                          <a:latin typeface="Arial Narrow" panose="020B0606020202030204" pitchFamily="34" charset="0"/>
                        </a:rPr>
                        <a:t>Independent</a:t>
                      </a:r>
                      <a:endParaRPr lang="en-PH" sz="2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0965">
                <a:tc>
                  <a:txBody>
                    <a:bodyPr/>
                    <a:lstStyle/>
                    <a:p>
                      <a:pPr algn="ctr"/>
                      <a:r>
                        <a:rPr lang="en-PH" sz="36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en-PH" sz="3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3200" dirty="0" smtClean="0">
                          <a:latin typeface="Century Gothic" panose="020B0502020202020204" pitchFamily="34" charset="0"/>
                        </a:rPr>
                        <a:t>48,205</a:t>
                      </a:r>
                      <a:endParaRPr lang="en-PH" sz="3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17,900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14,821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10,085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5,400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0965">
                <a:tc>
                  <a:txBody>
                    <a:bodyPr/>
                    <a:lstStyle/>
                    <a:p>
                      <a:pPr algn="ctr"/>
                      <a:r>
                        <a:rPr lang="en-PH" sz="360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en-PH" sz="3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3200" dirty="0" smtClean="0">
                          <a:latin typeface="Century Gothic" panose="020B0502020202020204" pitchFamily="34" charset="0"/>
                        </a:rPr>
                        <a:t>49,047</a:t>
                      </a:r>
                      <a:endParaRPr lang="en-PH" sz="3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7,463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14,852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20,352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6,380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80965">
                <a:tc>
                  <a:txBody>
                    <a:bodyPr/>
                    <a:lstStyle/>
                    <a:p>
                      <a:pPr algn="ctr"/>
                      <a:r>
                        <a:rPr lang="en-PH" sz="36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en-PH" sz="3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3200" dirty="0" smtClean="0">
                          <a:latin typeface="Century Gothic" panose="020B0502020202020204" pitchFamily="34" charset="0"/>
                        </a:rPr>
                        <a:t>50,383</a:t>
                      </a:r>
                      <a:endParaRPr lang="en-PH" sz="3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5,105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16,741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22,005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6,531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180166" y="2078181"/>
            <a:ext cx="4800600" cy="6096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ENGLISH</a:t>
            </a:r>
            <a:endParaRPr lang="en-US" sz="36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01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9810290"/>
              </p:ext>
            </p:extLst>
          </p:nvPr>
        </p:nvGraphicFramePr>
        <p:xfrm>
          <a:off x="228600" y="228600"/>
          <a:ext cx="87630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015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0"/>
            <a:ext cx="8669867" cy="17135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Number of Learners with Mastery Level in Each Quadrant</a:t>
            </a:r>
          </a:p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GRADE 1-3 (READING)</a:t>
            </a:r>
            <a:endParaRPr lang="en-US" sz="36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360726"/>
              </p:ext>
            </p:extLst>
          </p:nvPr>
        </p:nvGraphicFramePr>
        <p:xfrm>
          <a:off x="0" y="2971800"/>
          <a:ext cx="9143999" cy="3351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8173">
                  <a:extLst>
                    <a:ext uri="{9D8B030D-6E8A-4147-A177-3AD203B41FA5}">
                      <a16:colId xmlns:a16="http://schemas.microsoft.com/office/drawing/2014/main" xmlns="" val="1461522981"/>
                    </a:ext>
                  </a:extLst>
                </a:gridCol>
                <a:gridCol w="14443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94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918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26068">
                <a:tc>
                  <a:txBody>
                    <a:bodyPr/>
                    <a:lstStyle/>
                    <a:p>
                      <a:pPr algn="ctr"/>
                      <a:r>
                        <a:rPr lang="en-PH" sz="2600" dirty="0" smtClean="0">
                          <a:latin typeface="Arial Narrow" panose="020B0606020202030204" pitchFamily="34" charset="0"/>
                        </a:rPr>
                        <a:t>Grade Level</a:t>
                      </a:r>
                      <a:endParaRPr lang="en-PH" sz="2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600" dirty="0" smtClean="0">
                          <a:latin typeface="Arial Narrow" panose="020B0606020202030204" pitchFamily="34" charset="0"/>
                        </a:rPr>
                        <a:t>Enrolment</a:t>
                      </a:r>
                      <a:endParaRPr lang="en-PH" sz="2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600" dirty="0" smtClean="0">
                          <a:latin typeface="Arial Narrow" panose="020B0606020202030204" pitchFamily="34" charset="0"/>
                        </a:rPr>
                        <a:t>Poor</a:t>
                      </a:r>
                      <a:endParaRPr lang="en-PH" sz="2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600" dirty="0" smtClean="0">
                          <a:latin typeface="Arial Narrow" panose="020B0606020202030204" pitchFamily="34" charset="0"/>
                        </a:rPr>
                        <a:t>Frustration</a:t>
                      </a:r>
                      <a:endParaRPr lang="en-PH" sz="2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600" dirty="0" smtClean="0">
                          <a:latin typeface="Arial Narrow" panose="020B0606020202030204" pitchFamily="34" charset="0"/>
                        </a:rPr>
                        <a:t>Instructional</a:t>
                      </a:r>
                      <a:endParaRPr lang="en-PH" sz="2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600" dirty="0" smtClean="0">
                          <a:latin typeface="Arial Narrow" panose="020B0606020202030204" pitchFamily="34" charset="0"/>
                        </a:rPr>
                        <a:t>Independent</a:t>
                      </a:r>
                      <a:endParaRPr lang="en-PH" sz="2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8643">
                <a:tc>
                  <a:txBody>
                    <a:bodyPr/>
                    <a:lstStyle/>
                    <a:p>
                      <a:pPr algn="ctr"/>
                      <a:r>
                        <a:rPr lang="en-PH" sz="36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en-PH" sz="3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3200" dirty="0" smtClean="0">
                          <a:latin typeface="Century Gothic" panose="020B0502020202020204" pitchFamily="34" charset="0"/>
                        </a:rPr>
                        <a:t>48,205</a:t>
                      </a:r>
                      <a:endParaRPr lang="en-PH" sz="3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14,049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13,951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13,584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6,621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8643">
                <a:tc>
                  <a:txBody>
                    <a:bodyPr/>
                    <a:lstStyle/>
                    <a:p>
                      <a:pPr algn="ctr"/>
                      <a:r>
                        <a:rPr lang="en-PH" sz="360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en-PH" sz="3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3200" dirty="0" smtClean="0">
                          <a:latin typeface="Century Gothic" panose="020B0502020202020204" pitchFamily="34" charset="0"/>
                        </a:rPr>
                        <a:t>49,047</a:t>
                      </a:r>
                      <a:endParaRPr lang="en-PH" sz="3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13,125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21,617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8,805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8643">
                <a:tc>
                  <a:txBody>
                    <a:bodyPr/>
                    <a:lstStyle/>
                    <a:p>
                      <a:pPr algn="ctr"/>
                      <a:r>
                        <a:rPr lang="en-PH" sz="36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en-PH" sz="3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3200" dirty="0" smtClean="0">
                          <a:latin typeface="Century Gothic" panose="020B0502020202020204" pitchFamily="34" charset="0"/>
                        </a:rPr>
                        <a:t>50,383</a:t>
                      </a:r>
                      <a:endParaRPr lang="en-PH" sz="3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3,582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14,179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23,142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9,480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180165" y="2362200"/>
            <a:ext cx="4800600" cy="6096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FILIPINO</a:t>
            </a:r>
            <a:endParaRPr lang="en-US" sz="36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05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0792076"/>
              </p:ext>
            </p:extLst>
          </p:nvPr>
        </p:nvGraphicFramePr>
        <p:xfrm>
          <a:off x="152400" y="152400"/>
          <a:ext cx="88392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491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45533" y="115218"/>
            <a:ext cx="8669867" cy="19421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Number of Learners with Mastery Level in Each Quadrant</a:t>
            </a:r>
          </a:p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GRADE 1-3 (READING)</a:t>
            </a:r>
            <a:endParaRPr lang="en-US" sz="44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364422"/>
              </p:ext>
            </p:extLst>
          </p:nvPr>
        </p:nvGraphicFramePr>
        <p:xfrm>
          <a:off x="1" y="2971800"/>
          <a:ext cx="9143998" cy="3886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1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4353">
                  <a:extLst>
                    <a:ext uri="{9D8B030D-6E8A-4147-A177-3AD203B41FA5}">
                      <a16:colId xmlns:a16="http://schemas.microsoft.com/office/drawing/2014/main" xmlns="" val="1482351353"/>
                    </a:ext>
                  </a:extLst>
                </a:gridCol>
                <a:gridCol w="14443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94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918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73654">
                <a:tc>
                  <a:txBody>
                    <a:bodyPr/>
                    <a:lstStyle/>
                    <a:p>
                      <a:pPr algn="ctr"/>
                      <a:r>
                        <a:rPr lang="en-PH" sz="2600" dirty="0" smtClean="0">
                          <a:latin typeface="Arial Narrow" panose="020B0606020202030204" pitchFamily="34" charset="0"/>
                        </a:rPr>
                        <a:t>Grade Level</a:t>
                      </a:r>
                      <a:endParaRPr lang="en-PH" sz="2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600" dirty="0" smtClean="0">
                          <a:latin typeface="Arial Narrow" panose="020B0606020202030204" pitchFamily="34" charset="0"/>
                        </a:rPr>
                        <a:t>Enrolment</a:t>
                      </a:r>
                      <a:endParaRPr lang="en-PH" sz="2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600" dirty="0" smtClean="0">
                          <a:latin typeface="Arial Narrow" panose="020B0606020202030204" pitchFamily="34" charset="0"/>
                        </a:rPr>
                        <a:t>Poor</a:t>
                      </a:r>
                      <a:endParaRPr lang="en-PH" sz="2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600" dirty="0" smtClean="0">
                          <a:latin typeface="Arial Narrow" panose="020B0606020202030204" pitchFamily="34" charset="0"/>
                        </a:rPr>
                        <a:t>Frustration</a:t>
                      </a:r>
                      <a:endParaRPr lang="en-PH" sz="2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600" dirty="0" smtClean="0">
                          <a:latin typeface="Arial Narrow" panose="020B0606020202030204" pitchFamily="34" charset="0"/>
                        </a:rPr>
                        <a:t>Instructional</a:t>
                      </a:r>
                      <a:endParaRPr lang="en-PH" sz="2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600" dirty="0" smtClean="0">
                          <a:latin typeface="Arial Narrow" panose="020B0606020202030204" pitchFamily="34" charset="0"/>
                        </a:rPr>
                        <a:t>Independent</a:t>
                      </a:r>
                      <a:endParaRPr lang="en-PH" sz="2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7515">
                <a:tc>
                  <a:txBody>
                    <a:bodyPr/>
                    <a:lstStyle/>
                    <a:p>
                      <a:pPr algn="ctr"/>
                      <a:r>
                        <a:rPr lang="en-PH" sz="32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en-PH" sz="3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3200" dirty="0" smtClean="0">
                          <a:latin typeface="Century Gothic" panose="020B0502020202020204" pitchFamily="34" charset="0"/>
                        </a:rPr>
                        <a:t>48,205</a:t>
                      </a:r>
                      <a:endParaRPr lang="en-PH" sz="3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10,678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15,804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14,197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7,526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7515">
                <a:tc>
                  <a:txBody>
                    <a:bodyPr/>
                    <a:lstStyle/>
                    <a:p>
                      <a:pPr algn="ctr"/>
                      <a:r>
                        <a:rPr lang="en-PH" sz="320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en-PH" sz="3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3200" dirty="0" smtClean="0">
                          <a:latin typeface="Century Gothic" panose="020B0502020202020204" pitchFamily="34" charset="0"/>
                        </a:rPr>
                        <a:t>49,047</a:t>
                      </a:r>
                      <a:endParaRPr lang="en-PH" sz="3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5063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12,762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21,339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9,883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7515">
                <a:tc>
                  <a:txBody>
                    <a:bodyPr/>
                    <a:lstStyle/>
                    <a:p>
                      <a:pPr algn="ctr"/>
                      <a:r>
                        <a:rPr lang="en-PH" sz="32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en-PH" sz="3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3200" dirty="0" smtClean="0">
                          <a:latin typeface="Century Gothic" panose="020B0502020202020204" pitchFamily="34" charset="0"/>
                        </a:rPr>
                        <a:t>50,383</a:t>
                      </a:r>
                      <a:endParaRPr lang="en-PH" sz="3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3,313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13,183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22,798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11,088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180165" y="2362200"/>
            <a:ext cx="4800600" cy="6096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MTB</a:t>
            </a:r>
            <a:endParaRPr lang="en-US" sz="36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97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09800" y="685800"/>
            <a:ext cx="45203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b="1" dirty="0" smtClean="0">
                <a:solidFill>
                  <a:srgbClr val="7030A0"/>
                </a:solidFill>
              </a:rPr>
              <a:t>Division Profile</a:t>
            </a:r>
          </a:p>
        </p:txBody>
      </p:sp>
      <p:pic>
        <p:nvPicPr>
          <p:cNvPr id="5" name="Picture 4" descr="C:\Users\asds\Desktop\DEPEDLOGO - Copy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13730"/>
            <a:ext cx="156463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4800" y="126825"/>
            <a:ext cx="1504539" cy="1482305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37341980"/>
              </p:ext>
            </p:extLst>
          </p:nvPr>
        </p:nvGraphicFramePr>
        <p:xfrm>
          <a:off x="133879" y="1948260"/>
          <a:ext cx="6419321" cy="4754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Rectangle 3"/>
          <p:cNvSpPr/>
          <p:nvPr/>
        </p:nvSpPr>
        <p:spPr>
          <a:xfrm>
            <a:off x="6730141" y="1905160"/>
            <a:ext cx="1600200" cy="94734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894</a:t>
            </a:r>
            <a:endParaRPr lang="en-US" sz="4800" b="1" dirty="0"/>
          </a:p>
        </p:txBody>
      </p:sp>
      <p:sp>
        <p:nvSpPr>
          <p:cNvPr id="8" name="Rectangle 7"/>
          <p:cNvSpPr/>
          <p:nvPr/>
        </p:nvSpPr>
        <p:spPr>
          <a:xfrm>
            <a:off x="6730141" y="3079789"/>
            <a:ext cx="1600200" cy="94734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239</a:t>
            </a:r>
            <a:endParaRPr lang="en-US" sz="4800" b="1" dirty="0"/>
          </a:p>
        </p:txBody>
      </p:sp>
      <p:sp>
        <p:nvSpPr>
          <p:cNvPr id="9" name="Rectangle 8"/>
          <p:cNvSpPr/>
          <p:nvPr/>
        </p:nvSpPr>
        <p:spPr>
          <a:xfrm>
            <a:off x="6730141" y="4231442"/>
            <a:ext cx="1600200" cy="9473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1,133</a:t>
            </a:r>
            <a:endParaRPr lang="en-US" sz="4800" b="1" dirty="0"/>
          </a:p>
        </p:txBody>
      </p:sp>
      <p:sp>
        <p:nvSpPr>
          <p:cNvPr id="10" name="Rectangle 9"/>
          <p:cNvSpPr/>
          <p:nvPr/>
        </p:nvSpPr>
        <p:spPr>
          <a:xfrm>
            <a:off x="6719981" y="5383095"/>
            <a:ext cx="1600200" cy="947340"/>
          </a:xfrm>
          <a:prstGeom prst="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55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84821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338305"/>
              </p:ext>
            </p:extLst>
          </p:nvPr>
        </p:nvGraphicFramePr>
        <p:xfrm>
          <a:off x="228600" y="152400"/>
          <a:ext cx="86868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98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45533" y="115218"/>
            <a:ext cx="8669867" cy="64678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READING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191605"/>
              </p:ext>
            </p:extLst>
          </p:nvPr>
        </p:nvGraphicFramePr>
        <p:xfrm>
          <a:off x="922866" y="914400"/>
          <a:ext cx="73152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9134">
                  <a:extLst>
                    <a:ext uri="{9D8B030D-6E8A-4147-A177-3AD203B41FA5}">
                      <a16:colId xmlns:a16="http://schemas.microsoft.com/office/drawing/2014/main" xmlns="" val="2293085896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3218811360"/>
                    </a:ext>
                  </a:extLst>
                </a:gridCol>
                <a:gridCol w="1761066">
                  <a:extLst>
                    <a:ext uri="{9D8B030D-6E8A-4147-A177-3AD203B41FA5}">
                      <a16:colId xmlns:a16="http://schemas.microsoft.com/office/drawing/2014/main" xmlns="" val="1677301178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YES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NO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059496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Conduct</a:t>
                      </a:r>
                      <a:r>
                        <a:rPr lang="en-US" sz="3200" baseline="0" dirty="0" smtClean="0"/>
                        <a:t> Remedial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8537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576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640637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129665"/>
              </p:ext>
            </p:extLst>
          </p:nvPr>
        </p:nvGraphicFramePr>
        <p:xfrm>
          <a:off x="533401" y="2560320"/>
          <a:ext cx="7924800" cy="122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979">
                  <a:extLst>
                    <a:ext uri="{9D8B030D-6E8A-4147-A177-3AD203B41FA5}">
                      <a16:colId xmlns:a16="http://schemas.microsoft.com/office/drawing/2014/main" xmlns="" val="2293085896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xmlns="" val="3218811360"/>
                    </a:ext>
                  </a:extLst>
                </a:gridCol>
                <a:gridCol w="2568221">
                  <a:extLst>
                    <a:ext uri="{9D8B030D-6E8A-4147-A177-3AD203B41FA5}">
                      <a16:colId xmlns:a16="http://schemas.microsoft.com/office/drawing/2014/main" xmlns="" val="1677301178"/>
                    </a:ext>
                  </a:extLst>
                </a:gridCol>
              </a:tblGrid>
              <a:tr h="61976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Daily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MWF/</a:t>
                      </a:r>
                      <a:r>
                        <a:rPr lang="en-US" sz="3200" dirty="0" err="1" smtClean="0"/>
                        <a:t>TTh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Weekly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059496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4,105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2,199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1,537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6406371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414952"/>
              </p:ext>
            </p:extLst>
          </p:nvPr>
        </p:nvGraphicFramePr>
        <p:xfrm>
          <a:off x="533401" y="4104640"/>
          <a:ext cx="79248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960">
                  <a:extLst>
                    <a:ext uri="{9D8B030D-6E8A-4147-A177-3AD203B41FA5}">
                      <a16:colId xmlns:a16="http://schemas.microsoft.com/office/drawing/2014/main" xmlns="" val="1895100688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xmlns="" val="3716597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xmlns="" val="767479589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xmlns="" val="3185828737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xmlns="" val="3393822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30 </a:t>
                      </a:r>
                      <a:r>
                        <a:rPr lang="en-US" sz="2400" dirty="0" err="1" smtClean="0"/>
                        <a:t>mins</a:t>
                      </a:r>
                      <a:r>
                        <a:rPr lang="en-US" sz="2400" dirty="0" smtClean="0"/>
                        <a:t>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40 </a:t>
                      </a:r>
                      <a:r>
                        <a:rPr lang="en-US" sz="2400" dirty="0" err="1" smtClean="0"/>
                        <a:t>mins</a:t>
                      </a:r>
                      <a:r>
                        <a:rPr lang="en-US" sz="2400" dirty="0" smtClean="0"/>
                        <a:t>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50 </a:t>
                      </a:r>
                      <a:r>
                        <a:rPr lang="en-US" sz="2400" dirty="0" err="1" smtClean="0"/>
                        <a:t>mins</a:t>
                      </a:r>
                      <a:r>
                        <a:rPr lang="en-US" sz="2400" dirty="0" smtClean="0"/>
                        <a:t>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r>
                        <a:rPr lang="en-US" sz="2400" baseline="0" dirty="0" smtClean="0"/>
                        <a:t> hour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More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7675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5,469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996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695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1,335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323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709154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610652"/>
              </p:ext>
            </p:extLst>
          </p:nvPr>
        </p:nvGraphicFramePr>
        <p:xfrm>
          <a:off x="533401" y="5334000"/>
          <a:ext cx="79248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960">
                  <a:extLst>
                    <a:ext uri="{9D8B030D-6E8A-4147-A177-3AD203B41FA5}">
                      <a16:colId xmlns:a16="http://schemas.microsoft.com/office/drawing/2014/main" xmlns="" val="1895100688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xmlns="" val="3716597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xmlns="" val="767479589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xmlns="" val="3185828737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xmlns="" val="3393822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Alphabet</a:t>
                      </a:r>
                      <a:r>
                        <a:rPr lang="en-US" sz="2400" baseline="0" dirty="0" smtClean="0"/>
                        <a:t> chart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Reading</a:t>
                      </a:r>
                      <a:r>
                        <a:rPr lang="en-US" sz="2400" baseline="0" dirty="0" smtClean="0"/>
                        <a:t> chart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Big Book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Reading Book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Video Lesson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7675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3,245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4,605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2,960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5,698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1,002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7091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82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253664"/>
              </p:ext>
            </p:extLst>
          </p:nvPr>
        </p:nvGraphicFramePr>
        <p:xfrm>
          <a:off x="524932" y="1752600"/>
          <a:ext cx="7924801" cy="3789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xmlns="" val="227769937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183269213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180118138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350459019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4058208380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xmlns="" val="2897420231"/>
                    </a:ext>
                  </a:extLst>
                </a:gridCol>
              </a:tblGrid>
              <a:tr h="990136">
                <a:tc>
                  <a:txBody>
                    <a:bodyPr/>
                    <a:lstStyle/>
                    <a:p>
                      <a:pPr algn="ctr" rtl="0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650" marR="4650" marT="46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None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650" marR="4650" marT="46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1-3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650" marR="4650" marT="46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4-6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650" marR="4650" marT="46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7-9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650" marR="4650" marT="46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 more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650" marR="4650" marT="4650" marB="0" anchor="ctr"/>
                </a:tc>
                <a:extLst>
                  <a:ext uri="{0D108BD9-81ED-4DB2-BD59-A6C34878D82A}">
                    <a16:rowId xmlns:a16="http://schemas.microsoft.com/office/drawing/2014/main" xmlns="" val="1765119259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Failures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650" marR="4650" marT="46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r>
                        <a:rPr lang="en-US" sz="2400" u="none" strike="noStrike" dirty="0" smtClean="0">
                          <a:effectLst/>
                        </a:rPr>
                        <a:t>4,563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50" marR="4650" marT="46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2,752</a:t>
                      </a: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50" marR="4650" marT="46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1,129</a:t>
                      </a: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50" marR="4650" marT="46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50" marR="4650" marT="46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918</a:t>
                      </a: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50" marR="4650" marT="4650" marB="0" anchor="b"/>
                </a:tc>
                <a:extLst>
                  <a:ext uri="{0D108BD9-81ED-4DB2-BD59-A6C34878D82A}">
                    <a16:rowId xmlns:a16="http://schemas.microsoft.com/office/drawing/2014/main" xmlns="" val="2193192467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Student you have met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650" marR="4650" marT="46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3,836</a:t>
                      </a: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50" marR="4650" marT="46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3,027</a:t>
                      </a: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50" marR="4650" marT="46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1,136</a:t>
                      </a: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50" marR="4650" marT="46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50" marR="4650" marT="46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r>
                        <a:rPr lang="en-US" sz="2400" u="none" strike="noStrike" dirty="0" smtClean="0">
                          <a:effectLst/>
                        </a:rPr>
                        <a:t>715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50" marR="4650" marT="4650" marB="0" anchor="b"/>
                </a:tc>
                <a:extLst>
                  <a:ext uri="{0D108BD9-81ED-4DB2-BD59-A6C34878D82A}">
                    <a16:rowId xmlns:a16="http://schemas.microsoft.com/office/drawing/2014/main" xmlns="" val="1217119552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Parents you have met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650" marR="4650" marT="46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r>
                        <a:rPr lang="en-US" sz="2400" u="none" strike="noStrike" dirty="0" smtClean="0">
                          <a:effectLst/>
                        </a:rPr>
                        <a:t>3,080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50" marR="4650" marT="46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3,324</a:t>
                      </a: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50" marR="4650" marT="46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r>
                        <a:rPr lang="en-US" sz="2400" u="none" strike="noStrike" dirty="0" smtClean="0">
                          <a:effectLst/>
                        </a:rPr>
                        <a:t>1,150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50" marR="4650" marT="46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50" marR="4650" marT="46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635</a:t>
                      </a: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50" marR="4650" marT="4650" marB="0" anchor="b"/>
                </a:tc>
                <a:extLst>
                  <a:ext uri="{0D108BD9-81ED-4DB2-BD59-A6C34878D82A}">
                    <a16:rowId xmlns:a16="http://schemas.microsoft.com/office/drawing/2014/main" xmlns="" val="2388936467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Was the meeting effective?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650" marR="4650" marT="46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50" marR="4650" marT="465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r>
                        <a:rPr lang="en-US" sz="2400" u="none" strike="noStrike" dirty="0" smtClean="0">
                          <a:effectLst/>
                        </a:rPr>
                        <a:t>YES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50" marR="4650" marT="465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50" marR="4650" marT="465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NO</a:t>
                      </a: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50" marR="4650" marT="465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50" marR="4650" marT="4650" marB="0" anchor="b"/>
                </a:tc>
                <a:extLst>
                  <a:ext uri="{0D108BD9-81ED-4DB2-BD59-A6C34878D82A}">
                    <a16:rowId xmlns:a16="http://schemas.microsoft.com/office/drawing/2014/main" xmlns="" val="187324619"/>
                  </a:ext>
                </a:extLst>
              </a:tr>
              <a:tr h="452072"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650" marR="4650" marT="46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50" marR="4650" marT="465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r>
                        <a:rPr lang="en-US" sz="2400" u="none" strike="noStrike" dirty="0" smtClean="0">
                          <a:effectLst/>
                        </a:rPr>
                        <a:t>7,515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50" marR="4650" marT="465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50" marR="4650" marT="465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619</a:t>
                      </a: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50" marR="4650" marT="465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50" marR="4650" marT="4650" marB="0" anchor="b"/>
                </a:tc>
                <a:extLst>
                  <a:ext uri="{0D108BD9-81ED-4DB2-BD59-A6C34878D82A}">
                    <a16:rowId xmlns:a16="http://schemas.microsoft.com/office/drawing/2014/main" xmlns="" val="301902448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52400" y="457200"/>
            <a:ext cx="8669867" cy="609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Policies in K to 12</a:t>
            </a:r>
            <a:endParaRPr lang="en-US" sz="3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1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8058150" cy="777874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b="1" dirty="0" smtClean="0"/>
              <a:t>Policies in K to 12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463040"/>
          <a:ext cx="8058151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7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21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21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42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91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2446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None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1-3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4-6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7-9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 more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If NO  what?</a:t>
                      </a:r>
                      <a:endParaRPr lang="en-US" sz="2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Home Visits</a:t>
                      </a:r>
                      <a:endParaRPr lang="en-US" sz="2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800" dirty="0" smtClean="0"/>
                        <a:t>More meetings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400" dirty="0" smtClean="0"/>
                        <a:t>Performance contract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others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3159</a:t>
                      </a:r>
                      <a:endParaRPr lang="en-US" sz="2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800" dirty="0" smtClean="0"/>
                        <a:t>733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800" dirty="0" smtClean="0"/>
                        <a:t>212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155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5420">
                <a:tc gridSpan="4">
                  <a:txBody>
                    <a:bodyPr/>
                    <a:lstStyle/>
                    <a:p>
                      <a:r>
                        <a:rPr lang="en-US" sz="2800" dirty="0" smtClean="0"/>
                        <a:t>Was Intervention conducted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YES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5420">
                <a:tc gridSpan="4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7441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592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565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886700" cy="54927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smtClean="0"/>
              <a:t>POLICY COMPLIANCE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685800"/>
          <a:ext cx="7886700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7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ALWAYS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MOST OF THE TIME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SOMETIMES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NONE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Drill/ Mastery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4069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5859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1135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39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Reward/Punishment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1925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3453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4933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465</a:t>
                      </a:r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Lecture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2685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5249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2692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183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Textbook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2097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4658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3763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293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Interactive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4257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5276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1241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Groupings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2459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5419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2975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38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Guided Discovery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2781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5313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2820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65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Manipulative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778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1792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6680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1491</a:t>
                      </a:r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Demonstration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4377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5118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1191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Constructivism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4159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5163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1465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35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Inquiry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2327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5059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3198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88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Reflective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3009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4913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2514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166</a:t>
                      </a:r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Journals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367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1106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5924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3124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Integration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3004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4692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2808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6515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4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b="1" dirty="0" smtClean="0"/>
              <a:t>Policies in K to 12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654050" y="1170940"/>
          <a:ext cx="7886700" cy="4574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8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2446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None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1-3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4-6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7-9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 more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358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Failures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4563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2752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1129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365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918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Student you’ve meet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3836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3027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1136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393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715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Parents you’ve meet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3080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3324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1150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418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635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sz="2800" dirty="0" smtClean="0"/>
                        <a:t>Was the meeting effective?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YES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7515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619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8661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4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b="1" dirty="0" smtClean="0"/>
              <a:t>Policies in K to 12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371600"/>
          <a:ext cx="8144932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71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30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30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43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99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5748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2446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None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1-3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4-6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7-9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 more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If NO  what?</a:t>
                      </a:r>
                      <a:endParaRPr lang="en-US" sz="2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Home Visits</a:t>
                      </a:r>
                      <a:endParaRPr lang="en-US" sz="2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800" dirty="0" smtClean="0"/>
                        <a:t>More meetings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400" dirty="0" smtClean="0"/>
                        <a:t>Performance contract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others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3159</a:t>
                      </a:r>
                      <a:endParaRPr lang="en-US" sz="2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800" dirty="0" smtClean="0"/>
                        <a:t>733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800" dirty="0" smtClean="0"/>
                        <a:t>212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155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8120">
                <a:tc gridSpan="6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5420">
                <a:tc gridSpan="4">
                  <a:txBody>
                    <a:bodyPr/>
                    <a:lstStyle/>
                    <a:p>
                      <a:r>
                        <a:rPr lang="en-US" sz="2800" dirty="0" smtClean="0"/>
                        <a:t>Was Intervention conducted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YES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5420">
                <a:tc gridSpan="4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7441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592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593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CIGPs that Contribute to the School Performance</a:t>
            </a:r>
            <a:endParaRPr lang="en-US" sz="2800" b="1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026631"/>
              </p:ext>
            </p:extLst>
          </p:nvPr>
        </p:nvGraphicFramePr>
        <p:xfrm>
          <a:off x="228600" y="685800"/>
          <a:ext cx="8458199" cy="8312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79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5868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Areas of Concern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Implementation CIGP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 OF CIGP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Action taken/  to be taken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Proposed Resolution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39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Trigger person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New/ recurring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3973"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LEARNERS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LARDO’s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Institutional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PSDS, SH, Teachers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recurring</a:t>
                      </a:r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Mapping/ </a:t>
                      </a:r>
                    </a:p>
                    <a:p>
                      <a:r>
                        <a:rPr lang="en-US" dirty="0" smtClean="0"/>
                        <a:t>Data Mining, identification    </a:t>
                      </a:r>
                    </a:p>
                    <a:p>
                      <a:r>
                        <a:rPr lang="en-US" dirty="0" smtClean="0"/>
                        <a:t>    of schools/  </a:t>
                      </a:r>
                    </a:p>
                    <a:p>
                      <a:r>
                        <a:rPr lang="en-US" dirty="0" smtClean="0"/>
                        <a:t>    teachers/   </a:t>
                      </a:r>
                    </a:p>
                    <a:p>
                      <a:r>
                        <a:rPr lang="en-US" dirty="0" smtClean="0"/>
                        <a:t>      Learners    </a:t>
                      </a:r>
                    </a:p>
                    <a:p>
                      <a:r>
                        <a:rPr lang="en-US" dirty="0" smtClean="0"/>
                        <a:t>    with CIGP</a:t>
                      </a:r>
                    </a:p>
                    <a:p>
                      <a:r>
                        <a:rPr lang="en-US" dirty="0" smtClean="0"/>
                        <a:t>Home </a:t>
                      </a:r>
                    </a:p>
                    <a:p>
                      <a:r>
                        <a:rPr lang="en-US" dirty="0" smtClean="0"/>
                        <a:t>    visitation</a:t>
                      </a:r>
                    </a:p>
                    <a:p>
                      <a:r>
                        <a:rPr lang="en-US" dirty="0" smtClean="0"/>
                        <a:t>ICT Integration</a:t>
                      </a:r>
                    </a:p>
                    <a:p>
                      <a:r>
                        <a:rPr lang="en-US" dirty="0" smtClean="0"/>
                        <a:t>Remedial reading</a:t>
                      </a:r>
                    </a:p>
                    <a:p>
                      <a:r>
                        <a:rPr lang="en-US" dirty="0" smtClean="0"/>
                        <a:t>   </a:t>
                      </a:r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Designated   </a:t>
                      </a:r>
                    </a:p>
                    <a:p>
                      <a:r>
                        <a:rPr lang="en-US" dirty="0" smtClean="0"/>
                        <a:t>       DSS</a:t>
                      </a:r>
                    </a:p>
                    <a:p>
                      <a:r>
                        <a:rPr lang="en-US" dirty="0" smtClean="0"/>
                        <a:t>Rewards </a:t>
                      </a:r>
                    </a:p>
                    <a:p>
                      <a:r>
                        <a:rPr lang="en-US" dirty="0" smtClean="0"/>
                        <a:t>      System</a:t>
                      </a:r>
                    </a:p>
                    <a:p>
                      <a:r>
                        <a:rPr lang="en-US" dirty="0" smtClean="0"/>
                        <a:t>Capacitate SH/Teachers on :Varied instructional delivery, conduct of remediation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39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Failures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Institutional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PSDS, SH, Teachers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recurring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837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Reading Mastery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technical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EPS, PSDS, SH, Teachers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recurring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3973">
                <a:tc rowSpan="5">
                  <a:txBody>
                    <a:bodyPr/>
                    <a:lstStyle/>
                    <a:p>
                      <a:r>
                        <a:rPr lang="en-US" dirty="0" smtClean="0"/>
                        <a:t>TEACHERS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Instructional Competence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technical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SDS,</a:t>
                      </a:r>
                      <a:r>
                        <a:rPr lang="en-US" baseline="0" dirty="0" smtClean="0"/>
                        <a:t> ASDS, </a:t>
                      </a:r>
                      <a:r>
                        <a:rPr lang="en-US" dirty="0" smtClean="0"/>
                        <a:t>PSDS, SH, Teachers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recurring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Conduct orientation, Induction,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Training</a:t>
                      </a:r>
                      <a:r>
                        <a:rPr lang="en-US" baseline="0" dirty="0" smtClean="0"/>
                        <a:t>  and LAC sessions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Intensify Capacity</a:t>
                      </a:r>
                      <a:r>
                        <a:rPr lang="en-US" baseline="0" dirty="0" smtClean="0"/>
                        <a:t> Building and LAC Session </a:t>
                      </a:r>
                      <a:r>
                        <a:rPr lang="en-US" baseline="0" dirty="0" err="1" smtClean="0"/>
                        <a:t>activitieds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39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 on task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technical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PSDS, SH, Teachers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recurring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Intensify</a:t>
                      </a:r>
                      <a:r>
                        <a:rPr lang="en-US" baseline="0" dirty="0" smtClean="0"/>
                        <a:t> Time-on-Task Policy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Constant Monitoring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39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skills Integration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technical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PSDS, SH, Teachers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Conduct Training</a:t>
                      </a:r>
                      <a:r>
                        <a:rPr lang="en-US" baseline="0" dirty="0" smtClean="0"/>
                        <a:t> Needs Analysis on ICT Skills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Conduct Capacity Building Training on identified teachers lacking the basic ICT skills.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39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Teacher- Parent partnership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technical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SH, Teachers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recurring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Capacity</a:t>
                      </a:r>
                      <a:r>
                        <a:rPr lang="en-US" baseline="0" dirty="0" smtClean="0"/>
                        <a:t> building on promoting partnerships in school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39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4365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CIGPs that Contribute to the School Performance</a:t>
            </a:r>
            <a:endParaRPr lang="en-US" sz="2800" b="1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44990"/>
              </p:ext>
            </p:extLst>
          </p:nvPr>
        </p:nvGraphicFramePr>
        <p:xfrm>
          <a:off x="228600" y="685800"/>
          <a:ext cx="8458199" cy="521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83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46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19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Areas of Concern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Implementation CIGP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 OF CIGP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Action taken/  to be taken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Proposed Resolution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39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Trigger person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New/ recurring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3973">
                <a:tc rowSpan="5">
                  <a:txBody>
                    <a:bodyPr/>
                    <a:lstStyle/>
                    <a:p>
                      <a:r>
                        <a:rPr lang="en-US" dirty="0" smtClean="0"/>
                        <a:t>Sch. HEADS/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Managers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 on 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Technical/ institutional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SH, PSDS,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recurring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Observance of the</a:t>
                      </a:r>
                      <a:r>
                        <a:rPr lang="en-US" baseline="0" dirty="0" smtClean="0"/>
                        <a:t> required number of observations to be conducted monthly</a:t>
                      </a:r>
                      <a:endParaRPr lang="en-US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en-US" dirty="0" smtClean="0"/>
                        <a:t>Constant technical assistance given to School</a:t>
                      </a:r>
                      <a:r>
                        <a:rPr lang="en-US" baseline="0" dirty="0" smtClean="0"/>
                        <a:t> Heads on Instructional supervision, Resource generation and mobilization, SIP preparation, review and revalidation, Regular Division Executive Conference in 3 batches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39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Report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Technical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SH, PSDS, EPS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Recurring</a:t>
                      </a:r>
                      <a:endParaRPr lang="en-US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dirty="0" smtClean="0"/>
                        <a:t>Capacity</a:t>
                      </a:r>
                      <a:r>
                        <a:rPr lang="en-US" baseline="0" dirty="0" smtClean="0"/>
                        <a:t> building/ Training on Report Management, Monitoring and evaluation, Instructional supervision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39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 and 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Technical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SH, PSDS, EPS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Recurring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39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Instructional Supervision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Technical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SH, PSDS, EPS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Recurring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39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Managerial competence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Technical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SH, PSDS, EPS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Recurring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1085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CIGPs that Contribute to the School Performance</a:t>
            </a:r>
            <a:endParaRPr lang="en-US" sz="2800" b="1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882895"/>
              </p:ext>
            </p:extLst>
          </p:nvPr>
        </p:nvGraphicFramePr>
        <p:xfrm>
          <a:off x="228600" y="685800"/>
          <a:ext cx="8458199" cy="5631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83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46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31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70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Areas of Concern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Implementation CIGP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 OF CIGP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Action taken/  to be taken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Proposed Resolution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39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Trigger person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New/ recurring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3973"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IM/Learning Materials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Adequacy/ availability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Institutional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SH, PSDS,EPS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recurring</a:t>
                      </a:r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*In-house production of Grade</a:t>
                      </a:r>
                      <a:r>
                        <a:rPr lang="en-US" baseline="0" dirty="0" smtClean="0"/>
                        <a:t> 5 and Grade 11 Learners’ materials and Teachers’ guides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*hiring of personnel assigned to manned in the production of the materials 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*utilization of the LRMDS portal and Division website</a:t>
                      </a:r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*Intensify production of Learners’ materials and Teachers’ guides for all grade</a:t>
                      </a:r>
                      <a:r>
                        <a:rPr lang="en-US" baseline="0" dirty="0" smtClean="0"/>
                        <a:t> levels</a:t>
                      </a:r>
                    </a:p>
                    <a:p>
                      <a:endParaRPr lang="en-US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aseline="0" dirty="0" smtClean="0"/>
                        <a:t>*Maximize the use of LRMDS portal and Division website for uploading and downloading of learners’ materials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aseline="0" dirty="0" smtClean="0"/>
                        <a:t>*School-to-School Partnership(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aseline="0" dirty="0" smtClean="0"/>
                        <a:t>318 recipient schools)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39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Maximizing 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Institutional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SH, PSDS,EPS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recurring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39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Institutional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SH, PSDS,EPS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recurring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6193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" y="1"/>
            <a:ext cx="9143999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09800" y="685800"/>
            <a:ext cx="45203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b="1" dirty="0" smtClean="0">
                <a:solidFill>
                  <a:srgbClr val="7030A0"/>
                </a:solidFill>
              </a:rPr>
              <a:t>Division Profile</a:t>
            </a:r>
          </a:p>
        </p:txBody>
      </p:sp>
      <p:pic>
        <p:nvPicPr>
          <p:cNvPr id="5" name="Picture 4" descr="C:\Users\asds\Desktop\DEPEDLOGO - Copy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13730"/>
            <a:ext cx="156463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4800" y="126825"/>
            <a:ext cx="1504539" cy="1482305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61496596"/>
              </p:ext>
            </p:extLst>
          </p:nvPr>
        </p:nvGraphicFramePr>
        <p:xfrm>
          <a:off x="133879" y="1948260"/>
          <a:ext cx="6038321" cy="4754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Rectangle 7"/>
          <p:cNvSpPr/>
          <p:nvPr/>
        </p:nvSpPr>
        <p:spPr>
          <a:xfrm>
            <a:off x="6553200" y="3048000"/>
            <a:ext cx="1905000" cy="9473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15,306</a:t>
            </a:r>
            <a:endParaRPr lang="en-US" sz="4800" b="1" dirty="0"/>
          </a:p>
        </p:txBody>
      </p:sp>
      <p:sp>
        <p:nvSpPr>
          <p:cNvPr id="9" name="Rectangle 8"/>
          <p:cNvSpPr/>
          <p:nvPr/>
        </p:nvSpPr>
        <p:spPr>
          <a:xfrm>
            <a:off x="6553200" y="1948260"/>
            <a:ext cx="1905000" cy="94734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55</a:t>
            </a:r>
            <a:endParaRPr lang="en-US" sz="4800" b="1" dirty="0"/>
          </a:p>
        </p:txBody>
      </p:sp>
      <p:sp>
        <p:nvSpPr>
          <p:cNvPr id="10" name="Rectangle 9"/>
          <p:cNvSpPr/>
          <p:nvPr/>
        </p:nvSpPr>
        <p:spPr>
          <a:xfrm>
            <a:off x="6553200" y="4147740"/>
            <a:ext cx="1905000" cy="9473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44</a:t>
            </a:r>
            <a:endParaRPr lang="en-US" sz="4800" b="1" dirty="0"/>
          </a:p>
        </p:txBody>
      </p:sp>
      <p:sp>
        <p:nvSpPr>
          <p:cNvPr id="11" name="Rectangle 10"/>
          <p:cNvSpPr/>
          <p:nvPr/>
        </p:nvSpPr>
        <p:spPr>
          <a:xfrm>
            <a:off x="6553200" y="5334000"/>
            <a:ext cx="1905000" cy="94734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9900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CIGPs that Contribute to the School Performance</a:t>
            </a:r>
            <a:endParaRPr lang="en-US" sz="2800" b="1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466281"/>
              </p:ext>
            </p:extLst>
          </p:nvPr>
        </p:nvGraphicFramePr>
        <p:xfrm>
          <a:off x="228600" y="685800"/>
          <a:ext cx="8686799" cy="583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9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53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48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26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7159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Areas of Concern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Implementation CIGP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 OF CIGP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Action taken/  to be taken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Proposed Resolution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39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Trigger person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New/ recurring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3973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Learning Facilities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Classroom Needs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Institutional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SH, PSDS,EPS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recurring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en-US" dirty="0" smtClean="0"/>
                        <a:t>*Coordinate with the Physical Facility In-charge </a:t>
                      </a:r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aseline="0" dirty="0" smtClean="0"/>
                        <a:t>*Tap possible partners from Private institutions (</a:t>
                      </a:r>
                      <a:r>
                        <a:rPr lang="en-US" baseline="0" dirty="0" err="1" smtClean="0"/>
                        <a:t>eg</a:t>
                      </a:r>
                      <a:r>
                        <a:rPr lang="en-US" baseline="0" dirty="0" smtClean="0"/>
                        <a:t>. RAFI, </a:t>
                      </a:r>
                      <a:r>
                        <a:rPr lang="en-US" baseline="0" dirty="0" err="1" smtClean="0"/>
                        <a:t>Basa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Pilipinas</a:t>
                      </a:r>
                      <a:r>
                        <a:rPr lang="en-US" baseline="0" dirty="0" smtClean="0"/>
                        <a:t>, VECO, Rotary Club, AFLATOUN Project-</a:t>
                      </a:r>
                      <a:r>
                        <a:rPr lang="en-US" baseline="0" dirty="0" err="1" smtClean="0"/>
                        <a:t>Lamac</a:t>
                      </a:r>
                      <a:r>
                        <a:rPr lang="en-US" baseline="0" dirty="0" smtClean="0"/>
                        <a:t> Coop.)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aseline="0" dirty="0" smtClean="0"/>
                        <a:t>*Chinese Chamber of Commerce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aseline="0" dirty="0" smtClean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Intensify Public-Private partnerships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Allocation of school buildings using SEF Fund (35M)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Allocation of other facilities using LGU SEF Fund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 Intensify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Adopt-a-School</a:t>
                      </a:r>
                      <a:r>
                        <a:rPr lang="en-US" baseline="0" dirty="0" smtClean="0"/>
                        <a:t> Program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Giving of Plaque of Appreciation to Donors and partners</a:t>
                      </a: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39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Blackboard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Institutional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SH, PSDS,EPS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recurring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3973"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Physical Facilities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 adequacy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Institutional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SH, PSDS,EPS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recurring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39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Institutional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SH, PSDS,EPS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recurring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39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Electricity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Institutional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SH, PSDS,EPS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recurring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1468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CIGPs that Contribute to the School Performance</a:t>
            </a:r>
            <a:endParaRPr lang="en-US" sz="2800" b="1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268447"/>
              </p:ext>
            </p:extLst>
          </p:nvPr>
        </p:nvGraphicFramePr>
        <p:xfrm>
          <a:off x="228600" y="685800"/>
          <a:ext cx="8458199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83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46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93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Areas of Concern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Implementation CIGP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 OF CIGP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Action taken/  to be taken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Proposed Resolution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39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Trigger person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New/ recurring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3973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Financial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Resource mobilization</a:t>
                      </a:r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Institutional,</a:t>
                      </a:r>
                      <a:r>
                        <a:rPr lang="en-US" baseline="0" dirty="0" smtClean="0"/>
                        <a:t> technical</a:t>
                      </a:r>
                      <a:endParaRPr lang="en-US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dirty="0" smtClean="0"/>
                        <a:t>SH, PSDS,</a:t>
                      </a:r>
                      <a:r>
                        <a:rPr lang="en-US" baseline="0" dirty="0" smtClean="0"/>
                        <a:t> Disbursing Officer, </a:t>
                      </a:r>
                      <a:r>
                        <a:rPr lang="en-US" baseline="0" dirty="0" err="1" smtClean="0"/>
                        <a:t>Acountant</a:t>
                      </a:r>
                      <a:r>
                        <a:rPr lang="en-US" baseline="0" dirty="0" smtClean="0"/>
                        <a:t>, Bookkeeper, Property Custodian, BAC</a:t>
                      </a:r>
                      <a:endParaRPr lang="en-US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recurring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dirty="0" smtClean="0"/>
                        <a:t>Training of newly-hired</a:t>
                      </a:r>
                      <a:r>
                        <a:rPr lang="en-US" baseline="0" dirty="0" smtClean="0"/>
                        <a:t> bookkeepers, </a:t>
                      </a:r>
                    </a:p>
                    <a:p>
                      <a:r>
                        <a:rPr lang="en-US" baseline="0" dirty="0" smtClean="0"/>
                        <a:t>In-house Training (COA) </a:t>
                      </a:r>
                    </a:p>
                    <a:p>
                      <a:r>
                        <a:rPr lang="en-US" baseline="0" dirty="0" smtClean="0"/>
                        <a:t>PHILGEPS, Developed Scheme on liquidation, </a:t>
                      </a:r>
                    </a:p>
                    <a:p>
                      <a:r>
                        <a:rPr lang="en-US" baseline="0" dirty="0" smtClean="0"/>
                        <a:t>Assigned bookkeepers to check liquidation reports</a:t>
                      </a:r>
                      <a:endParaRPr lang="en-US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dirty="0" smtClean="0"/>
                        <a:t>*Intensify capacity building</a:t>
                      </a:r>
                      <a:r>
                        <a:rPr lang="en-US" baseline="0" dirty="0" smtClean="0"/>
                        <a:t> of bookkeepers, accountant, budget officer</a:t>
                      </a:r>
                    </a:p>
                    <a:p>
                      <a:endParaRPr lang="en-US" baseline="0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39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Resource Generation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39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Liquidation of Funds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1611611"/>
                  </a:ext>
                </a:extLst>
              </a:tr>
              <a:tr h="4639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1400" dirty="0" smtClean="0"/>
                        <a:t>Late SARO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Institutional,</a:t>
                      </a:r>
                      <a:r>
                        <a:rPr lang="en-US" baseline="0" dirty="0" smtClean="0"/>
                        <a:t> technical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6556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9562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sds\Desktop\DEPEDLOGO - Copy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65497"/>
            <a:ext cx="2483423" cy="217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03628" y="2743200"/>
            <a:ext cx="48420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Franklin Gothic Demi" panose="020B0703020102020204" pitchFamily="34" charset="0"/>
              </a:rPr>
              <a:t>FUNDS ALLOCATION </a:t>
            </a:r>
          </a:p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Franklin Gothic Demi" panose="020B0703020102020204" pitchFamily="34" charset="0"/>
              </a:rPr>
              <a:t>AND UTILIZATION  </a:t>
            </a:r>
          </a:p>
        </p:txBody>
      </p:sp>
    </p:spTree>
    <p:extLst>
      <p:ext uri="{BB962C8B-B14F-4D97-AF65-F5344CB8AC3E}">
        <p14:creationId xmlns:p14="http://schemas.microsoft.com/office/powerpoint/2010/main" val="419150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sds\Desktop\DEPEDLOGO - Copy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04800"/>
            <a:ext cx="1219200" cy="100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764208"/>
              </p:ext>
            </p:extLst>
          </p:nvPr>
        </p:nvGraphicFramePr>
        <p:xfrm>
          <a:off x="228600" y="1397000"/>
          <a:ext cx="8763000" cy="4394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750">
                  <a:extLst>
                    <a:ext uri="{9D8B030D-6E8A-4147-A177-3AD203B41FA5}">
                      <a16:colId xmlns:a16="http://schemas.microsoft.com/office/drawing/2014/main" xmlns="" val="2044857184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xmlns="" val="1445888862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xmlns="" val="30576973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xmlns="" val="962896608"/>
                    </a:ext>
                  </a:extLst>
                </a:gridCol>
              </a:tblGrid>
              <a:tr h="732367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ALLOTMENT RECEIVED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OBLIGATIONS INCURRED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UNOBLIGATED ALLOTMENT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652162"/>
                  </a:ext>
                </a:extLst>
              </a:tr>
              <a:tr h="73236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PS (GAS &amp; OPERATION)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3,925,967,000.00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2,911,122,790.09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1,014,844,209.91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3182973"/>
                  </a:ext>
                </a:extLst>
              </a:tr>
              <a:tr h="73236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TOTAL PS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4,972,687,367.86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3,572,131,579.36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1,400,555,788.50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8272647"/>
                  </a:ext>
                </a:extLst>
              </a:tr>
              <a:tr h="73236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TOTAL MOOE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439,911,593.84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316,591,626.26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123,319,967.58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6367829"/>
                  </a:ext>
                </a:extLst>
              </a:tr>
              <a:tr h="73236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CAPITAL OUTLAY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1,000,000.00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500,000.00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500,000.00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5572009"/>
                  </a:ext>
                </a:extLst>
              </a:tr>
              <a:tr h="73236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GRAND TOTAL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5,413,598,961.70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3,889,223,205.62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1,524,375,756.08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35176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08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sds\Desktop\DEPEDLOGO - Copy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04800"/>
            <a:ext cx="1219200" cy="100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3170348"/>
              </p:ext>
            </p:extLst>
          </p:nvPr>
        </p:nvGraphicFramePr>
        <p:xfrm>
          <a:off x="457200" y="1143000"/>
          <a:ext cx="8153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6056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asds\Desktop\DEPEDLOGO - Copy.JPG">
            <a:hlinkClick r:id="rId2" action="ppaction://hlinkfile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04800" y="0"/>
            <a:ext cx="944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886700" cy="5883274"/>
          </a:xfrm>
          <a:solidFill>
            <a:srgbClr val="C00000"/>
          </a:solidFill>
          <a:ln>
            <a:solidFill>
              <a:srgbClr val="002060"/>
            </a:solidFill>
          </a:ln>
          <a:scene3d>
            <a:camera prst="isometricTopUp"/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en-PH" sz="20000" dirty="0" smtClean="0"/>
              <a:t>Thank you !</a:t>
            </a:r>
            <a:endParaRPr lang="en-PH" sz="20000" dirty="0"/>
          </a:p>
        </p:txBody>
      </p:sp>
    </p:spTree>
    <p:extLst>
      <p:ext uri="{BB962C8B-B14F-4D97-AF65-F5344CB8AC3E}">
        <p14:creationId xmlns:p14="http://schemas.microsoft.com/office/powerpoint/2010/main" val="263288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1298" y="329347"/>
            <a:ext cx="46554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b="1" dirty="0" smtClean="0">
                <a:latin typeface="Eras Demi ITC" panose="020B0805030504020804" pitchFamily="34" charset="0"/>
              </a:rPr>
              <a:t>DMEA SCOPE</a:t>
            </a:r>
          </a:p>
        </p:txBody>
      </p:sp>
      <p:pic>
        <p:nvPicPr>
          <p:cNvPr id="5" name="Picture 4" descr="C:\Users\asds\Desktop\DEPEDLOGO - Copy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13730"/>
            <a:ext cx="156463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4800" y="126825"/>
            <a:ext cx="1504539" cy="1482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1647855"/>
            <a:ext cx="5377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Total No. of LARDO per Grade Level</a:t>
            </a:r>
            <a:endParaRPr lang="en-US" sz="2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767" y="2209800"/>
            <a:ext cx="80899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Total Number of Schools with LARDO in each Quadrant</a:t>
            </a:r>
          </a:p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(ELEMENTARY)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9367" y="3210877"/>
            <a:ext cx="80899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9900"/>
                </a:solidFill>
                <a:latin typeface="Arial Narrow" panose="020B0606020202030204" pitchFamily="34" charset="0"/>
              </a:rPr>
              <a:t>Total Number of Schools with LARDO in each Quadrant</a:t>
            </a:r>
          </a:p>
          <a:p>
            <a:pPr algn="ctr"/>
            <a:r>
              <a:rPr lang="en-US" sz="2800" b="1" dirty="0" smtClean="0">
                <a:solidFill>
                  <a:srgbClr val="009900"/>
                </a:solidFill>
                <a:latin typeface="Arial Narrow" panose="020B0606020202030204" pitchFamily="34" charset="0"/>
              </a:rPr>
              <a:t>(SECONDARY)</a:t>
            </a:r>
            <a:endParaRPr lang="en-US" sz="2800" b="1" dirty="0">
              <a:solidFill>
                <a:srgbClr val="00990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1558" y="4154824"/>
            <a:ext cx="81564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Number of Learners with Mastery Level in each Quadrant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(KINDERGARTEN)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4447" y="5125421"/>
            <a:ext cx="81564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Number of Learners with Mastery Level in each Quadrant</a:t>
            </a:r>
          </a:p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(GRADE 1-3 (READING, FILIPINO, MTB)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30460" y="6052878"/>
            <a:ext cx="6809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FF00"/>
                </a:solidFill>
                <a:latin typeface="Arial Narrow" panose="020B0606020202030204" pitchFamily="34" charset="0"/>
              </a:rPr>
              <a:t>CONCERNS/ISSUES/GAPS/PROBLEMS (CIGPs)</a:t>
            </a:r>
          </a:p>
        </p:txBody>
      </p:sp>
    </p:spTree>
    <p:extLst>
      <p:ext uri="{BB962C8B-B14F-4D97-AF65-F5344CB8AC3E}">
        <p14:creationId xmlns:p14="http://schemas.microsoft.com/office/powerpoint/2010/main" val="195221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409454"/>
              </p:ext>
            </p:extLst>
          </p:nvPr>
        </p:nvGraphicFramePr>
        <p:xfrm>
          <a:off x="304800" y="751052"/>
          <a:ext cx="8534398" cy="605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57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81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02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0243">
                  <a:extLst>
                    <a:ext uri="{9D8B030D-6E8A-4147-A177-3AD203B41FA5}">
                      <a16:colId xmlns:a16="http://schemas.microsoft.com/office/drawing/2014/main" xmlns="" val="391385955"/>
                    </a:ext>
                  </a:extLst>
                </a:gridCol>
              </a:tblGrid>
              <a:tr h="893631">
                <a:tc>
                  <a:txBody>
                    <a:bodyPr/>
                    <a:lstStyle/>
                    <a:p>
                      <a:pPr algn="ctr"/>
                      <a:r>
                        <a:rPr lang="en-PH" sz="2000" dirty="0" smtClean="0">
                          <a:latin typeface="Calibri" panose="020F0502020204030204" pitchFamily="34" charset="0"/>
                        </a:rPr>
                        <a:t>Grade Level</a:t>
                      </a:r>
                      <a:endParaRPr lang="en-PH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000" dirty="0" smtClean="0">
                          <a:latin typeface="Calibri" panose="020F0502020204030204" pitchFamily="34" charset="0"/>
                        </a:rPr>
                        <a:t>BOSY 2016-2017 Enrolment</a:t>
                      </a:r>
                      <a:endParaRPr lang="en-PH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000" dirty="0" smtClean="0">
                          <a:latin typeface="Calibri" panose="020F0502020204030204" pitchFamily="34" charset="0"/>
                        </a:rPr>
                        <a:t>No. of PARDOs/ </a:t>
                      </a:r>
                    </a:p>
                    <a:p>
                      <a:pPr algn="ctr"/>
                      <a:r>
                        <a:rPr lang="en-PH" sz="2000" dirty="0" smtClean="0">
                          <a:latin typeface="Calibri" panose="020F0502020204030204" pitchFamily="34" charset="0"/>
                        </a:rPr>
                        <a:t>SARDOs</a:t>
                      </a:r>
                      <a:endParaRPr lang="en-PH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600" dirty="0" smtClean="0">
                          <a:latin typeface="Calibri" panose="020F0502020204030204" pitchFamily="34" charset="0"/>
                        </a:rPr>
                        <a:t>Percentage</a:t>
                      </a:r>
                      <a:r>
                        <a:rPr lang="en-PH" sz="16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PH" sz="1600" dirty="0" smtClean="0">
                          <a:latin typeface="Calibri" panose="020F0502020204030204" pitchFamily="34" charset="0"/>
                        </a:rPr>
                        <a:t>of PARDOs/ </a:t>
                      </a:r>
                    </a:p>
                    <a:p>
                      <a:pPr algn="ctr"/>
                      <a:r>
                        <a:rPr lang="en-PH" sz="1600" dirty="0" smtClean="0">
                          <a:latin typeface="Calibri" panose="020F0502020204030204" pitchFamily="34" charset="0"/>
                        </a:rPr>
                        <a:t>SARDOs</a:t>
                      </a:r>
                    </a:p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7453">
                <a:tc>
                  <a:txBody>
                    <a:bodyPr/>
                    <a:lstStyle/>
                    <a:p>
                      <a:pPr algn="ctr"/>
                      <a:r>
                        <a:rPr lang="en-PH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Kinder</a:t>
                      </a:r>
                      <a:endParaRPr lang="en-PH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000" b="1" dirty="0" smtClean="0">
                          <a:latin typeface="Century Gothic" panose="020B0502020202020204" pitchFamily="34" charset="0"/>
                        </a:rPr>
                        <a:t>32581</a:t>
                      </a:r>
                      <a:endParaRPr lang="en-PH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000" b="1" dirty="0" smtClean="0">
                          <a:latin typeface="Century Gothic" panose="020B0502020202020204" pitchFamily="34" charset="0"/>
                        </a:rPr>
                        <a:t>101</a:t>
                      </a:r>
                      <a:endParaRPr lang="en-PH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0.31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7453">
                <a:tc>
                  <a:txBody>
                    <a:bodyPr/>
                    <a:lstStyle/>
                    <a:p>
                      <a:pPr algn="ctr"/>
                      <a:r>
                        <a:rPr lang="en-PH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en-PH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000" b="1" dirty="0" smtClean="0">
                          <a:latin typeface="Century Gothic" panose="020B0502020202020204" pitchFamily="34" charset="0"/>
                        </a:rPr>
                        <a:t>48205</a:t>
                      </a:r>
                      <a:endParaRPr lang="en-PH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000" b="1" dirty="0" smtClean="0">
                          <a:latin typeface="Century Gothic" panose="020B0502020202020204" pitchFamily="34" charset="0"/>
                        </a:rPr>
                        <a:t>343</a:t>
                      </a:r>
                      <a:endParaRPr lang="en-PH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0.71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7453">
                <a:tc>
                  <a:txBody>
                    <a:bodyPr/>
                    <a:lstStyle/>
                    <a:p>
                      <a:pPr algn="ctr"/>
                      <a:r>
                        <a:rPr lang="en-PH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en-PH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000" b="1" dirty="0" smtClean="0">
                          <a:latin typeface="Century Gothic" panose="020B0502020202020204" pitchFamily="34" charset="0"/>
                        </a:rPr>
                        <a:t>49047</a:t>
                      </a:r>
                      <a:endParaRPr lang="en-PH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000" b="1" dirty="0" smtClean="0">
                          <a:latin typeface="Century Gothic" panose="020B0502020202020204" pitchFamily="34" charset="0"/>
                        </a:rPr>
                        <a:t>229</a:t>
                      </a:r>
                      <a:endParaRPr lang="en-PH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0.47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7453">
                <a:tc>
                  <a:txBody>
                    <a:bodyPr/>
                    <a:lstStyle/>
                    <a:p>
                      <a:pPr algn="ctr"/>
                      <a:r>
                        <a:rPr lang="en-PH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en-PH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000" b="1" dirty="0" smtClean="0">
                          <a:latin typeface="Century Gothic" panose="020B0502020202020204" pitchFamily="34" charset="0"/>
                        </a:rPr>
                        <a:t>50383</a:t>
                      </a:r>
                      <a:endParaRPr lang="en-PH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000" b="1" dirty="0" smtClean="0">
                          <a:latin typeface="Century Gothic" panose="020B0502020202020204" pitchFamily="34" charset="0"/>
                        </a:rPr>
                        <a:t>260</a:t>
                      </a:r>
                      <a:endParaRPr lang="en-PH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0.52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7453">
                <a:tc>
                  <a:txBody>
                    <a:bodyPr/>
                    <a:lstStyle/>
                    <a:p>
                      <a:pPr algn="ctr"/>
                      <a:r>
                        <a:rPr lang="en-PH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4</a:t>
                      </a:r>
                      <a:endParaRPr lang="en-PH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000" b="1" dirty="0" smtClean="0">
                          <a:latin typeface="Century Gothic" panose="020B0502020202020204" pitchFamily="34" charset="0"/>
                        </a:rPr>
                        <a:t>50887</a:t>
                      </a:r>
                      <a:endParaRPr lang="en-PH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000" b="1" dirty="0" smtClean="0">
                          <a:latin typeface="Century Gothic" panose="020B0502020202020204" pitchFamily="34" charset="0"/>
                        </a:rPr>
                        <a:t>280</a:t>
                      </a:r>
                      <a:endParaRPr lang="en-PH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0.55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7453">
                <a:tc>
                  <a:txBody>
                    <a:bodyPr/>
                    <a:lstStyle/>
                    <a:p>
                      <a:pPr algn="ctr"/>
                      <a:r>
                        <a:rPr lang="en-PH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5</a:t>
                      </a:r>
                      <a:endParaRPr lang="en-PH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000" b="1" dirty="0" smtClean="0">
                          <a:latin typeface="Century Gothic" panose="020B0502020202020204" pitchFamily="34" charset="0"/>
                        </a:rPr>
                        <a:t>60809</a:t>
                      </a:r>
                      <a:endParaRPr lang="en-PH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000" b="1" dirty="0" smtClean="0">
                          <a:latin typeface="Century Gothic" panose="020B0502020202020204" pitchFamily="34" charset="0"/>
                        </a:rPr>
                        <a:t>298</a:t>
                      </a:r>
                      <a:endParaRPr lang="en-PH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0.49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7453">
                <a:tc>
                  <a:txBody>
                    <a:bodyPr/>
                    <a:lstStyle/>
                    <a:p>
                      <a:pPr algn="ctr"/>
                      <a:r>
                        <a:rPr lang="en-PH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6</a:t>
                      </a:r>
                      <a:endParaRPr lang="en-PH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000" b="1" dirty="0" smtClean="0">
                          <a:latin typeface="Century Gothic" panose="020B0502020202020204" pitchFamily="34" charset="0"/>
                        </a:rPr>
                        <a:t>48976</a:t>
                      </a:r>
                      <a:endParaRPr lang="en-PH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000" b="1" dirty="0" smtClean="0">
                          <a:latin typeface="Century Gothic" panose="020B0502020202020204" pitchFamily="34" charset="0"/>
                        </a:rPr>
                        <a:t>180</a:t>
                      </a:r>
                      <a:endParaRPr lang="en-PH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0.37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7453">
                <a:tc>
                  <a:txBody>
                    <a:bodyPr/>
                    <a:lstStyle/>
                    <a:p>
                      <a:pPr algn="ctr"/>
                      <a:r>
                        <a:rPr lang="en-PH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7</a:t>
                      </a:r>
                      <a:endParaRPr lang="en-PH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000" b="1" dirty="0" smtClean="0">
                          <a:latin typeface="Century Gothic" panose="020B0502020202020204" pitchFamily="34" charset="0"/>
                        </a:rPr>
                        <a:t>41064</a:t>
                      </a:r>
                      <a:endParaRPr lang="en-PH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000" b="1" dirty="0" smtClean="0">
                          <a:latin typeface="Century Gothic" panose="020B0502020202020204" pitchFamily="34" charset="0"/>
                        </a:rPr>
                        <a:t>107</a:t>
                      </a:r>
                      <a:endParaRPr lang="en-PH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7453">
                <a:tc>
                  <a:txBody>
                    <a:bodyPr/>
                    <a:lstStyle/>
                    <a:p>
                      <a:pPr algn="ctr"/>
                      <a:r>
                        <a:rPr lang="en-PH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8</a:t>
                      </a:r>
                      <a:endParaRPr lang="en-PH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000" b="1" dirty="0" smtClean="0">
                          <a:latin typeface="Century Gothic" panose="020B0502020202020204" pitchFamily="34" charset="0"/>
                        </a:rPr>
                        <a:t>37734</a:t>
                      </a:r>
                      <a:endParaRPr lang="en-PH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000" b="1" dirty="0" smtClean="0">
                          <a:latin typeface="Century Gothic" panose="020B0502020202020204" pitchFamily="34" charset="0"/>
                        </a:rPr>
                        <a:t>60</a:t>
                      </a:r>
                      <a:endParaRPr lang="en-PH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0.16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7453">
                <a:tc>
                  <a:txBody>
                    <a:bodyPr/>
                    <a:lstStyle/>
                    <a:p>
                      <a:pPr algn="ctr"/>
                      <a:r>
                        <a:rPr lang="en-PH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9</a:t>
                      </a:r>
                      <a:endParaRPr lang="en-PH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000" b="1" dirty="0" smtClean="0">
                          <a:latin typeface="Century Gothic" panose="020B0502020202020204" pitchFamily="34" charset="0"/>
                        </a:rPr>
                        <a:t>33064</a:t>
                      </a:r>
                      <a:endParaRPr lang="en-PH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000" b="1" dirty="0" smtClean="0">
                          <a:latin typeface="Century Gothic" panose="020B0502020202020204" pitchFamily="34" charset="0"/>
                        </a:rPr>
                        <a:t>76</a:t>
                      </a:r>
                      <a:endParaRPr lang="en-PH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7453">
                <a:tc>
                  <a:txBody>
                    <a:bodyPr/>
                    <a:lstStyle/>
                    <a:p>
                      <a:pPr algn="ctr"/>
                      <a:r>
                        <a:rPr lang="en-PH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10</a:t>
                      </a:r>
                      <a:endParaRPr lang="en-PH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000" b="1" dirty="0" smtClean="0">
                          <a:latin typeface="Century Gothic" panose="020B0502020202020204" pitchFamily="34" charset="0"/>
                        </a:rPr>
                        <a:t>29372</a:t>
                      </a:r>
                      <a:endParaRPr lang="en-PH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000" b="1" dirty="0" smtClean="0">
                          <a:latin typeface="Century Gothic" panose="020B0502020202020204" pitchFamily="34" charset="0"/>
                        </a:rPr>
                        <a:t>49</a:t>
                      </a:r>
                      <a:endParaRPr lang="en-PH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7453">
                <a:tc>
                  <a:txBody>
                    <a:bodyPr/>
                    <a:lstStyle/>
                    <a:p>
                      <a:pPr algn="ctr"/>
                      <a:r>
                        <a:rPr lang="en-PH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11</a:t>
                      </a:r>
                      <a:endParaRPr lang="en-PH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000" b="1" dirty="0" smtClean="0">
                          <a:latin typeface="Century Gothic" panose="020B0502020202020204" pitchFamily="34" charset="0"/>
                        </a:rPr>
                        <a:t>20667</a:t>
                      </a:r>
                      <a:endParaRPr lang="en-PH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000" b="1" dirty="0" smtClean="0">
                          <a:latin typeface="Century Gothic" panose="020B0502020202020204" pitchFamily="34" charset="0"/>
                        </a:rPr>
                        <a:t>0</a:t>
                      </a:r>
                      <a:endParaRPr lang="en-PH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7453">
                <a:tc>
                  <a:txBody>
                    <a:bodyPr/>
                    <a:lstStyle/>
                    <a:p>
                      <a:pPr algn="ctr"/>
                      <a:r>
                        <a:rPr lang="en-PH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12</a:t>
                      </a:r>
                      <a:endParaRPr lang="en-PH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PH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000" b="1" dirty="0" smtClean="0">
                          <a:latin typeface="Century Gothic" panose="020B0502020202020204" pitchFamily="34" charset="0"/>
                        </a:rPr>
                        <a:t>0</a:t>
                      </a:r>
                      <a:endParaRPr lang="en-PH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69332" y="115219"/>
            <a:ext cx="8669867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Total Number of LARDOs  per Grade Level</a:t>
            </a:r>
            <a:endParaRPr lang="en-US" sz="36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16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9332" y="115219"/>
            <a:ext cx="8669867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Percentage of LARDO  per Grade Level</a:t>
            </a:r>
            <a:endParaRPr lang="en-US" sz="36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3558083"/>
              </p:ext>
            </p:extLst>
          </p:nvPr>
        </p:nvGraphicFramePr>
        <p:xfrm>
          <a:off x="169331" y="914400"/>
          <a:ext cx="8669867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550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9332" y="115218"/>
            <a:ext cx="8669867" cy="156118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Percentage of LARDO by Congressional District - ELEMENTARY</a:t>
            </a:r>
            <a:endParaRPr lang="en-US" sz="36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1163193"/>
              </p:ext>
            </p:extLst>
          </p:nvPr>
        </p:nvGraphicFramePr>
        <p:xfrm>
          <a:off x="169332" y="1828800"/>
          <a:ext cx="86868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787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9332" y="115218"/>
            <a:ext cx="8669867" cy="156118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Percentage of LARDO by Congressional District - SECONDARY</a:t>
            </a:r>
            <a:endParaRPr lang="en-US" sz="36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8812451"/>
              </p:ext>
            </p:extLst>
          </p:nvPr>
        </p:nvGraphicFramePr>
        <p:xfrm>
          <a:off x="304799" y="2057400"/>
          <a:ext cx="8534399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908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52400"/>
            <a:ext cx="8669867" cy="102778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Total Number of Schools with LARDO in each Quadrant (ELEMENTARY) </a:t>
            </a:r>
            <a:endParaRPr lang="en-US" sz="40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197114"/>
            <a:ext cx="5715000" cy="54539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7600" y="1600200"/>
            <a:ext cx="2286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w</a:t>
            </a:r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ith 0 LARDOs</a:t>
            </a:r>
            <a:endParaRPr lang="en-US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39416" y="1600200"/>
            <a:ext cx="242358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w</a:t>
            </a:r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ith 1-5 LARDOs</a:t>
            </a:r>
            <a:endParaRPr lang="en-US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200" y="4127957"/>
            <a:ext cx="2514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with 6-10 LARDOs</a:t>
            </a:r>
            <a:endParaRPr lang="en-US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39932" y="4129845"/>
            <a:ext cx="252306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w</a:t>
            </a:r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ith 11 and above LARDOs</a:t>
            </a:r>
            <a:endParaRPr lang="en-US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0" y="2209800"/>
            <a:ext cx="1981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/>
              <a:t>599</a:t>
            </a:r>
            <a:endParaRPr lang="en-US" sz="8000" b="1" dirty="0"/>
          </a:p>
        </p:txBody>
      </p:sp>
      <p:sp>
        <p:nvSpPr>
          <p:cNvPr id="10" name="Rectangle 9"/>
          <p:cNvSpPr/>
          <p:nvPr/>
        </p:nvSpPr>
        <p:spPr>
          <a:xfrm>
            <a:off x="6560608" y="2209800"/>
            <a:ext cx="1981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/>
              <a:t>143</a:t>
            </a:r>
            <a:endParaRPr lang="en-US" sz="8000" b="1" dirty="0"/>
          </a:p>
        </p:txBody>
      </p:sp>
      <p:sp>
        <p:nvSpPr>
          <p:cNvPr id="11" name="Rectangle 10"/>
          <p:cNvSpPr/>
          <p:nvPr/>
        </p:nvSpPr>
        <p:spPr>
          <a:xfrm>
            <a:off x="3771900" y="4889957"/>
            <a:ext cx="1981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/>
              <a:t>89</a:t>
            </a:r>
            <a:endParaRPr lang="en-US" sz="8000" b="1" dirty="0"/>
          </a:p>
        </p:txBody>
      </p:sp>
      <p:sp>
        <p:nvSpPr>
          <p:cNvPr id="13" name="Rectangle 12"/>
          <p:cNvSpPr/>
          <p:nvPr/>
        </p:nvSpPr>
        <p:spPr>
          <a:xfrm>
            <a:off x="6564841" y="4920509"/>
            <a:ext cx="1981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/>
              <a:t>63</a:t>
            </a:r>
            <a:endParaRPr lang="en-US" sz="8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7457" y="1356324"/>
            <a:ext cx="315009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Arial Narrow" panose="020B0606020202030204" pitchFamily="34" charset="0"/>
              </a:rPr>
              <a:t>ELEMENTARY-</a:t>
            </a:r>
          </a:p>
          <a:p>
            <a:pPr algn="ctr"/>
            <a:r>
              <a:rPr lang="en-US" sz="6000" b="1" dirty="0" smtClean="0">
                <a:latin typeface="Arial Narrow" panose="020B0606020202030204" pitchFamily="34" charset="0"/>
              </a:rPr>
              <a:t>894</a:t>
            </a:r>
            <a:endParaRPr lang="en-US" sz="60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436726406"/>
              </p:ext>
            </p:extLst>
          </p:nvPr>
        </p:nvGraphicFramePr>
        <p:xfrm>
          <a:off x="133879" y="3248349"/>
          <a:ext cx="3104621" cy="345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205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2.xml><?xml version="1.0" encoding="utf-8"?>
<a:theme xmlns:a="http://schemas.openxmlformats.org/drawingml/2006/main" name="1_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3.xml><?xml version="1.0" encoding="utf-8"?>
<a:theme xmlns:a="http://schemas.openxmlformats.org/drawingml/2006/main" name="2_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4237</TotalTime>
  <Words>1595</Words>
  <Application>Microsoft Office PowerPoint</Application>
  <PresentationFormat>On-screen Show (4:3)</PresentationFormat>
  <Paragraphs>713</Paragraphs>
  <Slides>35</Slides>
  <Notes>20</Notes>
  <HiddenSlides>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50" baseType="lpstr">
      <vt:lpstr>ＭＳ Ｐゴシック</vt:lpstr>
      <vt:lpstr>Aharoni</vt:lpstr>
      <vt:lpstr>Arial</vt:lpstr>
      <vt:lpstr>Arial Narrow</vt:lpstr>
      <vt:lpstr>Calibri</vt:lpstr>
      <vt:lpstr>Calibri Light</vt:lpstr>
      <vt:lpstr>Century Gothic</vt:lpstr>
      <vt:lpstr>Eras Demi ITC</vt:lpstr>
      <vt:lpstr>Franklin Gothic Demi</vt:lpstr>
      <vt:lpstr>Segoe UI</vt:lpstr>
      <vt:lpstr>Segoe UI Light</vt:lpstr>
      <vt:lpstr>Theme1</vt:lpstr>
      <vt:lpstr>1_Theme1</vt:lpstr>
      <vt:lpstr>2_Theme1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Policies in K to 12</vt:lpstr>
      <vt:lpstr>POLICY COMPLIANCE</vt:lpstr>
      <vt:lpstr>Policies in K to 12</vt:lpstr>
      <vt:lpstr>Policies in K to 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Ronald</dc:creator>
  <cp:lastModifiedBy>PC</cp:lastModifiedBy>
  <cp:revision>235</cp:revision>
  <dcterms:created xsi:type="dcterms:W3CDTF">2013-11-19T08:29:37Z</dcterms:created>
  <dcterms:modified xsi:type="dcterms:W3CDTF">2017-01-25T17:06:31Z</dcterms:modified>
</cp:coreProperties>
</file>